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6B3"/>
    <a:srgbClr val="F8C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100" d="100"/>
          <a:sy n="100" d="100"/>
        </p:scale>
        <p:origin x="12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41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4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3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93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55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6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3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54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26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75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41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DE12-20EA-984F-87BA-CA036237416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8AB4-35A0-9646-ABB8-768E6617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0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落書きされた広告&#10;&#10;AI 生成コンテンツは誤りを含む可能性があります。">
            <a:extLst>
              <a:ext uri="{FF2B5EF4-FFF2-40B4-BE49-F238E27FC236}">
                <a16:creationId xmlns:a16="http://schemas.microsoft.com/office/drawing/2014/main" id="{BCA99FBA-9BC9-87B2-2104-969E467A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77800"/>
            <a:ext cx="6502400" cy="65024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168349E-AAA8-9AB5-3FE7-6FF5C545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93" y="3735828"/>
            <a:ext cx="3436312" cy="271752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64D3082-BBE3-0AE5-D204-C9CCC3ECC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124" y="5196751"/>
            <a:ext cx="2684414" cy="166124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4F31CAD-8A8E-CC4D-CF8C-1672224E003C}"/>
              </a:ext>
            </a:extLst>
          </p:cNvPr>
          <p:cNvSpPr/>
          <p:nvPr/>
        </p:nvSpPr>
        <p:spPr>
          <a:xfrm>
            <a:off x="3060000" y="2700000"/>
            <a:ext cx="576000" cy="216000"/>
          </a:xfrm>
          <a:prstGeom prst="rect">
            <a:avLst/>
          </a:prstGeom>
          <a:solidFill>
            <a:srgbClr val="F8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5186C7-4838-400D-6F15-A36C0AB8213A}"/>
              </a:ext>
            </a:extLst>
          </p:cNvPr>
          <p:cNvSpPr txBox="1"/>
          <p:nvPr/>
        </p:nvSpPr>
        <p:spPr>
          <a:xfrm>
            <a:off x="2988000" y="262800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NEDO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52D8B0F-009C-D479-27D3-F8233F8FE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781" y="3768533"/>
            <a:ext cx="814994" cy="334357"/>
          </a:xfrm>
          <a:prstGeom prst="rect">
            <a:avLst/>
          </a:prstGeom>
        </p:spPr>
      </p:pic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9645A37-09AD-EE2B-3718-864F2B8569EC}"/>
              </a:ext>
            </a:extLst>
          </p:cNvPr>
          <p:cNvSpPr/>
          <p:nvPr/>
        </p:nvSpPr>
        <p:spPr>
          <a:xfrm rot="20912710">
            <a:off x="2130661" y="4197349"/>
            <a:ext cx="45719" cy="117475"/>
          </a:xfrm>
          <a:custGeom>
            <a:avLst/>
            <a:gdLst>
              <a:gd name="connsiteX0" fmla="*/ 85725 w 190500"/>
              <a:gd name="connsiteY0" fmla="*/ 0 h 231775"/>
              <a:gd name="connsiteX1" fmla="*/ 0 w 190500"/>
              <a:gd name="connsiteY1" fmla="*/ 139700 h 231775"/>
              <a:gd name="connsiteX2" fmla="*/ 107950 w 190500"/>
              <a:gd name="connsiteY2" fmla="*/ 231775 h 231775"/>
              <a:gd name="connsiteX3" fmla="*/ 190500 w 190500"/>
              <a:gd name="connsiteY3" fmla="*/ 139700 h 231775"/>
              <a:gd name="connsiteX4" fmla="*/ 85725 w 190500"/>
              <a:gd name="connsiteY4" fmla="*/ 0 h 231775"/>
              <a:gd name="connsiteX0" fmla="*/ 85725 w 190679"/>
              <a:gd name="connsiteY0" fmla="*/ 0 h 231775"/>
              <a:gd name="connsiteX1" fmla="*/ 0 w 190679"/>
              <a:gd name="connsiteY1" fmla="*/ 139700 h 231775"/>
              <a:gd name="connsiteX2" fmla="*/ 107950 w 190679"/>
              <a:gd name="connsiteY2" fmla="*/ 231775 h 231775"/>
              <a:gd name="connsiteX3" fmla="*/ 190500 w 190679"/>
              <a:gd name="connsiteY3" fmla="*/ 139700 h 231775"/>
              <a:gd name="connsiteX4" fmla="*/ 85725 w 190679"/>
              <a:gd name="connsiteY4" fmla="*/ 0 h 231775"/>
              <a:gd name="connsiteX0" fmla="*/ 666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66675 w 171620"/>
              <a:gd name="connsiteY4" fmla="*/ 0 h 232475"/>
              <a:gd name="connsiteX0" fmla="*/ 920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92075 w 171620"/>
              <a:gd name="connsiteY4" fmla="*/ 0 h 232475"/>
              <a:gd name="connsiteX0" fmla="*/ 92075 w 149469"/>
              <a:gd name="connsiteY0" fmla="*/ 0 h 231793"/>
              <a:gd name="connsiteX1" fmla="*/ 0 w 149469"/>
              <a:gd name="connsiteY1" fmla="*/ 92075 h 231793"/>
              <a:gd name="connsiteX2" fmla="*/ 88900 w 149469"/>
              <a:gd name="connsiteY2" fmla="*/ 231775 h 231793"/>
              <a:gd name="connsiteX3" fmla="*/ 149225 w 149469"/>
              <a:gd name="connsiteY3" fmla="*/ 82550 h 231793"/>
              <a:gd name="connsiteX4" fmla="*/ 92075 w 149469"/>
              <a:gd name="connsiteY4" fmla="*/ 0 h 231793"/>
              <a:gd name="connsiteX0" fmla="*/ 98425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98425 w 149469"/>
              <a:gd name="connsiteY4" fmla="*/ 0 h 206393"/>
              <a:gd name="connsiteX0" fmla="*/ 76200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76200 w 149469"/>
              <a:gd name="connsiteY4" fmla="*/ 0 h 206393"/>
              <a:gd name="connsiteX0" fmla="*/ 63500 w 136758"/>
              <a:gd name="connsiteY0" fmla="*/ 0 h 206613"/>
              <a:gd name="connsiteX1" fmla="*/ 0 w 136758"/>
              <a:gd name="connsiteY1" fmla="*/ 88900 h 206613"/>
              <a:gd name="connsiteX2" fmla="*/ 76200 w 136758"/>
              <a:gd name="connsiteY2" fmla="*/ 206375 h 206613"/>
              <a:gd name="connsiteX3" fmla="*/ 136525 w 136758"/>
              <a:gd name="connsiteY3" fmla="*/ 57150 h 206613"/>
              <a:gd name="connsiteX4" fmla="*/ 63500 w 136758"/>
              <a:gd name="connsiteY4" fmla="*/ 0 h 206613"/>
              <a:gd name="connsiteX0" fmla="*/ 63500 w 127284"/>
              <a:gd name="connsiteY0" fmla="*/ 0 h 206385"/>
              <a:gd name="connsiteX1" fmla="*/ 0 w 127284"/>
              <a:gd name="connsiteY1" fmla="*/ 88900 h 206385"/>
              <a:gd name="connsiteX2" fmla="*/ 76200 w 127284"/>
              <a:gd name="connsiteY2" fmla="*/ 206375 h 206385"/>
              <a:gd name="connsiteX3" fmla="*/ 127000 w 127284"/>
              <a:gd name="connsiteY3" fmla="*/ 82550 h 206385"/>
              <a:gd name="connsiteX4" fmla="*/ 63500 w 127284"/>
              <a:gd name="connsiteY4" fmla="*/ 0 h 2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84" h="206385">
                <a:moveTo>
                  <a:pt x="63500" y="0"/>
                </a:moveTo>
                <a:lnTo>
                  <a:pt x="0" y="88900"/>
                </a:lnTo>
                <a:cubicBezTo>
                  <a:pt x="3704" y="127529"/>
                  <a:pt x="55033" y="207433"/>
                  <a:pt x="76200" y="206375"/>
                </a:cubicBezTo>
                <a:cubicBezTo>
                  <a:pt x="97367" y="205317"/>
                  <a:pt x="130704" y="121179"/>
                  <a:pt x="127000" y="82550"/>
                </a:cubicBezTo>
                <a:lnTo>
                  <a:pt x="63500" y="0"/>
                </a:lnTo>
                <a:close/>
              </a:path>
            </a:pathLst>
          </a:custGeom>
          <a:solidFill>
            <a:srgbClr val="F8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AA24C05-5D2E-7779-A19B-161B147AF2B3}"/>
              </a:ext>
            </a:extLst>
          </p:cNvPr>
          <p:cNvSpPr/>
          <p:nvPr/>
        </p:nvSpPr>
        <p:spPr>
          <a:xfrm rot="18345084">
            <a:off x="2279656" y="4124497"/>
            <a:ext cx="45719" cy="117475"/>
          </a:xfrm>
          <a:custGeom>
            <a:avLst/>
            <a:gdLst>
              <a:gd name="connsiteX0" fmla="*/ 85725 w 190500"/>
              <a:gd name="connsiteY0" fmla="*/ 0 h 231775"/>
              <a:gd name="connsiteX1" fmla="*/ 0 w 190500"/>
              <a:gd name="connsiteY1" fmla="*/ 139700 h 231775"/>
              <a:gd name="connsiteX2" fmla="*/ 107950 w 190500"/>
              <a:gd name="connsiteY2" fmla="*/ 231775 h 231775"/>
              <a:gd name="connsiteX3" fmla="*/ 190500 w 190500"/>
              <a:gd name="connsiteY3" fmla="*/ 139700 h 231775"/>
              <a:gd name="connsiteX4" fmla="*/ 85725 w 190500"/>
              <a:gd name="connsiteY4" fmla="*/ 0 h 231775"/>
              <a:gd name="connsiteX0" fmla="*/ 85725 w 190679"/>
              <a:gd name="connsiteY0" fmla="*/ 0 h 231775"/>
              <a:gd name="connsiteX1" fmla="*/ 0 w 190679"/>
              <a:gd name="connsiteY1" fmla="*/ 139700 h 231775"/>
              <a:gd name="connsiteX2" fmla="*/ 107950 w 190679"/>
              <a:gd name="connsiteY2" fmla="*/ 231775 h 231775"/>
              <a:gd name="connsiteX3" fmla="*/ 190500 w 190679"/>
              <a:gd name="connsiteY3" fmla="*/ 139700 h 231775"/>
              <a:gd name="connsiteX4" fmla="*/ 85725 w 190679"/>
              <a:gd name="connsiteY4" fmla="*/ 0 h 231775"/>
              <a:gd name="connsiteX0" fmla="*/ 666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66675 w 171620"/>
              <a:gd name="connsiteY4" fmla="*/ 0 h 232475"/>
              <a:gd name="connsiteX0" fmla="*/ 920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92075 w 171620"/>
              <a:gd name="connsiteY4" fmla="*/ 0 h 232475"/>
              <a:gd name="connsiteX0" fmla="*/ 92075 w 149469"/>
              <a:gd name="connsiteY0" fmla="*/ 0 h 231793"/>
              <a:gd name="connsiteX1" fmla="*/ 0 w 149469"/>
              <a:gd name="connsiteY1" fmla="*/ 92075 h 231793"/>
              <a:gd name="connsiteX2" fmla="*/ 88900 w 149469"/>
              <a:gd name="connsiteY2" fmla="*/ 231775 h 231793"/>
              <a:gd name="connsiteX3" fmla="*/ 149225 w 149469"/>
              <a:gd name="connsiteY3" fmla="*/ 82550 h 231793"/>
              <a:gd name="connsiteX4" fmla="*/ 92075 w 149469"/>
              <a:gd name="connsiteY4" fmla="*/ 0 h 231793"/>
              <a:gd name="connsiteX0" fmla="*/ 98425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98425 w 149469"/>
              <a:gd name="connsiteY4" fmla="*/ 0 h 206393"/>
              <a:gd name="connsiteX0" fmla="*/ 76200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76200 w 149469"/>
              <a:gd name="connsiteY4" fmla="*/ 0 h 206393"/>
              <a:gd name="connsiteX0" fmla="*/ 63500 w 136758"/>
              <a:gd name="connsiteY0" fmla="*/ 0 h 206613"/>
              <a:gd name="connsiteX1" fmla="*/ 0 w 136758"/>
              <a:gd name="connsiteY1" fmla="*/ 88900 h 206613"/>
              <a:gd name="connsiteX2" fmla="*/ 76200 w 136758"/>
              <a:gd name="connsiteY2" fmla="*/ 206375 h 206613"/>
              <a:gd name="connsiteX3" fmla="*/ 136525 w 136758"/>
              <a:gd name="connsiteY3" fmla="*/ 57150 h 206613"/>
              <a:gd name="connsiteX4" fmla="*/ 63500 w 136758"/>
              <a:gd name="connsiteY4" fmla="*/ 0 h 206613"/>
              <a:gd name="connsiteX0" fmla="*/ 63500 w 127284"/>
              <a:gd name="connsiteY0" fmla="*/ 0 h 206385"/>
              <a:gd name="connsiteX1" fmla="*/ 0 w 127284"/>
              <a:gd name="connsiteY1" fmla="*/ 88900 h 206385"/>
              <a:gd name="connsiteX2" fmla="*/ 76200 w 127284"/>
              <a:gd name="connsiteY2" fmla="*/ 206375 h 206385"/>
              <a:gd name="connsiteX3" fmla="*/ 127000 w 127284"/>
              <a:gd name="connsiteY3" fmla="*/ 82550 h 206385"/>
              <a:gd name="connsiteX4" fmla="*/ 63500 w 127284"/>
              <a:gd name="connsiteY4" fmla="*/ 0 h 2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84" h="206385">
                <a:moveTo>
                  <a:pt x="63500" y="0"/>
                </a:moveTo>
                <a:lnTo>
                  <a:pt x="0" y="88900"/>
                </a:lnTo>
                <a:cubicBezTo>
                  <a:pt x="3704" y="127529"/>
                  <a:pt x="55033" y="207433"/>
                  <a:pt x="76200" y="206375"/>
                </a:cubicBezTo>
                <a:cubicBezTo>
                  <a:pt x="97367" y="205317"/>
                  <a:pt x="130704" y="121179"/>
                  <a:pt x="127000" y="82550"/>
                </a:cubicBezTo>
                <a:lnTo>
                  <a:pt x="63500" y="0"/>
                </a:lnTo>
                <a:close/>
              </a:path>
            </a:pathLst>
          </a:custGeom>
          <a:solidFill>
            <a:srgbClr val="F8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A111457-06AC-2C14-E49A-E5D272FF34C5}"/>
              </a:ext>
            </a:extLst>
          </p:cNvPr>
          <p:cNvSpPr/>
          <p:nvPr/>
        </p:nvSpPr>
        <p:spPr>
          <a:xfrm rot="15195029">
            <a:off x="2302163" y="3866352"/>
            <a:ext cx="45719" cy="117475"/>
          </a:xfrm>
          <a:custGeom>
            <a:avLst/>
            <a:gdLst>
              <a:gd name="connsiteX0" fmla="*/ 85725 w 190500"/>
              <a:gd name="connsiteY0" fmla="*/ 0 h 231775"/>
              <a:gd name="connsiteX1" fmla="*/ 0 w 190500"/>
              <a:gd name="connsiteY1" fmla="*/ 139700 h 231775"/>
              <a:gd name="connsiteX2" fmla="*/ 107950 w 190500"/>
              <a:gd name="connsiteY2" fmla="*/ 231775 h 231775"/>
              <a:gd name="connsiteX3" fmla="*/ 190500 w 190500"/>
              <a:gd name="connsiteY3" fmla="*/ 139700 h 231775"/>
              <a:gd name="connsiteX4" fmla="*/ 85725 w 190500"/>
              <a:gd name="connsiteY4" fmla="*/ 0 h 231775"/>
              <a:gd name="connsiteX0" fmla="*/ 85725 w 190679"/>
              <a:gd name="connsiteY0" fmla="*/ 0 h 231775"/>
              <a:gd name="connsiteX1" fmla="*/ 0 w 190679"/>
              <a:gd name="connsiteY1" fmla="*/ 139700 h 231775"/>
              <a:gd name="connsiteX2" fmla="*/ 107950 w 190679"/>
              <a:gd name="connsiteY2" fmla="*/ 231775 h 231775"/>
              <a:gd name="connsiteX3" fmla="*/ 190500 w 190679"/>
              <a:gd name="connsiteY3" fmla="*/ 139700 h 231775"/>
              <a:gd name="connsiteX4" fmla="*/ 85725 w 190679"/>
              <a:gd name="connsiteY4" fmla="*/ 0 h 231775"/>
              <a:gd name="connsiteX0" fmla="*/ 666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66675 w 171620"/>
              <a:gd name="connsiteY4" fmla="*/ 0 h 232475"/>
              <a:gd name="connsiteX0" fmla="*/ 920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92075 w 171620"/>
              <a:gd name="connsiteY4" fmla="*/ 0 h 232475"/>
              <a:gd name="connsiteX0" fmla="*/ 92075 w 149469"/>
              <a:gd name="connsiteY0" fmla="*/ 0 h 231793"/>
              <a:gd name="connsiteX1" fmla="*/ 0 w 149469"/>
              <a:gd name="connsiteY1" fmla="*/ 92075 h 231793"/>
              <a:gd name="connsiteX2" fmla="*/ 88900 w 149469"/>
              <a:gd name="connsiteY2" fmla="*/ 231775 h 231793"/>
              <a:gd name="connsiteX3" fmla="*/ 149225 w 149469"/>
              <a:gd name="connsiteY3" fmla="*/ 82550 h 231793"/>
              <a:gd name="connsiteX4" fmla="*/ 92075 w 149469"/>
              <a:gd name="connsiteY4" fmla="*/ 0 h 231793"/>
              <a:gd name="connsiteX0" fmla="*/ 98425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98425 w 149469"/>
              <a:gd name="connsiteY4" fmla="*/ 0 h 206393"/>
              <a:gd name="connsiteX0" fmla="*/ 76200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76200 w 149469"/>
              <a:gd name="connsiteY4" fmla="*/ 0 h 206393"/>
              <a:gd name="connsiteX0" fmla="*/ 63500 w 136758"/>
              <a:gd name="connsiteY0" fmla="*/ 0 h 206613"/>
              <a:gd name="connsiteX1" fmla="*/ 0 w 136758"/>
              <a:gd name="connsiteY1" fmla="*/ 88900 h 206613"/>
              <a:gd name="connsiteX2" fmla="*/ 76200 w 136758"/>
              <a:gd name="connsiteY2" fmla="*/ 206375 h 206613"/>
              <a:gd name="connsiteX3" fmla="*/ 136525 w 136758"/>
              <a:gd name="connsiteY3" fmla="*/ 57150 h 206613"/>
              <a:gd name="connsiteX4" fmla="*/ 63500 w 136758"/>
              <a:gd name="connsiteY4" fmla="*/ 0 h 206613"/>
              <a:gd name="connsiteX0" fmla="*/ 63500 w 127284"/>
              <a:gd name="connsiteY0" fmla="*/ 0 h 206385"/>
              <a:gd name="connsiteX1" fmla="*/ 0 w 127284"/>
              <a:gd name="connsiteY1" fmla="*/ 88900 h 206385"/>
              <a:gd name="connsiteX2" fmla="*/ 76200 w 127284"/>
              <a:gd name="connsiteY2" fmla="*/ 206375 h 206385"/>
              <a:gd name="connsiteX3" fmla="*/ 127000 w 127284"/>
              <a:gd name="connsiteY3" fmla="*/ 82550 h 206385"/>
              <a:gd name="connsiteX4" fmla="*/ 63500 w 127284"/>
              <a:gd name="connsiteY4" fmla="*/ 0 h 2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84" h="206385">
                <a:moveTo>
                  <a:pt x="63500" y="0"/>
                </a:moveTo>
                <a:lnTo>
                  <a:pt x="0" y="88900"/>
                </a:lnTo>
                <a:cubicBezTo>
                  <a:pt x="3704" y="127529"/>
                  <a:pt x="55033" y="207433"/>
                  <a:pt x="76200" y="206375"/>
                </a:cubicBezTo>
                <a:cubicBezTo>
                  <a:pt x="97367" y="205317"/>
                  <a:pt x="130704" y="121179"/>
                  <a:pt x="127000" y="82550"/>
                </a:cubicBezTo>
                <a:lnTo>
                  <a:pt x="63500" y="0"/>
                </a:lnTo>
                <a:close/>
              </a:path>
            </a:pathLst>
          </a:custGeom>
          <a:solidFill>
            <a:srgbClr val="F8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D54F1F6D-30D8-5830-A9F4-01A03005D4B2}"/>
              </a:ext>
            </a:extLst>
          </p:cNvPr>
          <p:cNvSpPr/>
          <p:nvPr/>
        </p:nvSpPr>
        <p:spPr>
          <a:xfrm rot="9653107">
            <a:off x="1992437" y="3759914"/>
            <a:ext cx="45719" cy="117475"/>
          </a:xfrm>
          <a:custGeom>
            <a:avLst/>
            <a:gdLst>
              <a:gd name="connsiteX0" fmla="*/ 85725 w 190500"/>
              <a:gd name="connsiteY0" fmla="*/ 0 h 231775"/>
              <a:gd name="connsiteX1" fmla="*/ 0 w 190500"/>
              <a:gd name="connsiteY1" fmla="*/ 139700 h 231775"/>
              <a:gd name="connsiteX2" fmla="*/ 107950 w 190500"/>
              <a:gd name="connsiteY2" fmla="*/ 231775 h 231775"/>
              <a:gd name="connsiteX3" fmla="*/ 190500 w 190500"/>
              <a:gd name="connsiteY3" fmla="*/ 139700 h 231775"/>
              <a:gd name="connsiteX4" fmla="*/ 85725 w 190500"/>
              <a:gd name="connsiteY4" fmla="*/ 0 h 231775"/>
              <a:gd name="connsiteX0" fmla="*/ 85725 w 190679"/>
              <a:gd name="connsiteY0" fmla="*/ 0 h 231775"/>
              <a:gd name="connsiteX1" fmla="*/ 0 w 190679"/>
              <a:gd name="connsiteY1" fmla="*/ 139700 h 231775"/>
              <a:gd name="connsiteX2" fmla="*/ 107950 w 190679"/>
              <a:gd name="connsiteY2" fmla="*/ 231775 h 231775"/>
              <a:gd name="connsiteX3" fmla="*/ 190500 w 190679"/>
              <a:gd name="connsiteY3" fmla="*/ 139700 h 231775"/>
              <a:gd name="connsiteX4" fmla="*/ 85725 w 190679"/>
              <a:gd name="connsiteY4" fmla="*/ 0 h 231775"/>
              <a:gd name="connsiteX0" fmla="*/ 666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66675 w 171620"/>
              <a:gd name="connsiteY4" fmla="*/ 0 h 232475"/>
              <a:gd name="connsiteX0" fmla="*/ 920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92075 w 171620"/>
              <a:gd name="connsiteY4" fmla="*/ 0 h 232475"/>
              <a:gd name="connsiteX0" fmla="*/ 92075 w 149469"/>
              <a:gd name="connsiteY0" fmla="*/ 0 h 231793"/>
              <a:gd name="connsiteX1" fmla="*/ 0 w 149469"/>
              <a:gd name="connsiteY1" fmla="*/ 92075 h 231793"/>
              <a:gd name="connsiteX2" fmla="*/ 88900 w 149469"/>
              <a:gd name="connsiteY2" fmla="*/ 231775 h 231793"/>
              <a:gd name="connsiteX3" fmla="*/ 149225 w 149469"/>
              <a:gd name="connsiteY3" fmla="*/ 82550 h 231793"/>
              <a:gd name="connsiteX4" fmla="*/ 92075 w 149469"/>
              <a:gd name="connsiteY4" fmla="*/ 0 h 231793"/>
              <a:gd name="connsiteX0" fmla="*/ 98425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98425 w 149469"/>
              <a:gd name="connsiteY4" fmla="*/ 0 h 206393"/>
              <a:gd name="connsiteX0" fmla="*/ 76200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76200 w 149469"/>
              <a:gd name="connsiteY4" fmla="*/ 0 h 206393"/>
              <a:gd name="connsiteX0" fmla="*/ 63500 w 136758"/>
              <a:gd name="connsiteY0" fmla="*/ 0 h 206613"/>
              <a:gd name="connsiteX1" fmla="*/ 0 w 136758"/>
              <a:gd name="connsiteY1" fmla="*/ 88900 h 206613"/>
              <a:gd name="connsiteX2" fmla="*/ 76200 w 136758"/>
              <a:gd name="connsiteY2" fmla="*/ 206375 h 206613"/>
              <a:gd name="connsiteX3" fmla="*/ 136525 w 136758"/>
              <a:gd name="connsiteY3" fmla="*/ 57150 h 206613"/>
              <a:gd name="connsiteX4" fmla="*/ 63500 w 136758"/>
              <a:gd name="connsiteY4" fmla="*/ 0 h 206613"/>
              <a:gd name="connsiteX0" fmla="*/ 63500 w 127284"/>
              <a:gd name="connsiteY0" fmla="*/ 0 h 206385"/>
              <a:gd name="connsiteX1" fmla="*/ 0 w 127284"/>
              <a:gd name="connsiteY1" fmla="*/ 88900 h 206385"/>
              <a:gd name="connsiteX2" fmla="*/ 76200 w 127284"/>
              <a:gd name="connsiteY2" fmla="*/ 206375 h 206385"/>
              <a:gd name="connsiteX3" fmla="*/ 127000 w 127284"/>
              <a:gd name="connsiteY3" fmla="*/ 82550 h 206385"/>
              <a:gd name="connsiteX4" fmla="*/ 63500 w 127284"/>
              <a:gd name="connsiteY4" fmla="*/ 0 h 2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84" h="206385">
                <a:moveTo>
                  <a:pt x="63500" y="0"/>
                </a:moveTo>
                <a:lnTo>
                  <a:pt x="0" y="88900"/>
                </a:lnTo>
                <a:cubicBezTo>
                  <a:pt x="3704" y="127529"/>
                  <a:pt x="55033" y="207433"/>
                  <a:pt x="76200" y="206375"/>
                </a:cubicBezTo>
                <a:cubicBezTo>
                  <a:pt x="97367" y="205317"/>
                  <a:pt x="130704" y="121179"/>
                  <a:pt x="127000" y="82550"/>
                </a:cubicBezTo>
                <a:lnTo>
                  <a:pt x="63500" y="0"/>
                </a:lnTo>
                <a:close/>
              </a:path>
            </a:pathLst>
          </a:custGeom>
          <a:solidFill>
            <a:srgbClr val="F8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7AC049B-F6E0-DBB1-E922-75FCF76FBD45}"/>
              </a:ext>
            </a:extLst>
          </p:cNvPr>
          <p:cNvSpPr/>
          <p:nvPr/>
        </p:nvSpPr>
        <p:spPr>
          <a:xfrm rot="1711271">
            <a:off x="1962632" y="4178198"/>
            <a:ext cx="45719" cy="117475"/>
          </a:xfrm>
          <a:custGeom>
            <a:avLst/>
            <a:gdLst>
              <a:gd name="connsiteX0" fmla="*/ 85725 w 190500"/>
              <a:gd name="connsiteY0" fmla="*/ 0 h 231775"/>
              <a:gd name="connsiteX1" fmla="*/ 0 w 190500"/>
              <a:gd name="connsiteY1" fmla="*/ 139700 h 231775"/>
              <a:gd name="connsiteX2" fmla="*/ 107950 w 190500"/>
              <a:gd name="connsiteY2" fmla="*/ 231775 h 231775"/>
              <a:gd name="connsiteX3" fmla="*/ 190500 w 190500"/>
              <a:gd name="connsiteY3" fmla="*/ 139700 h 231775"/>
              <a:gd name="connsiteX4" fmla="*/ 85725 w 190500"/>
              <a:gd name="connsiteY4" fmla="*/ 0 h 231775"/>
              <a:gd name="connsiteX0" fmla="*/ 85725 w 190679"/>
              <a:gd name="connsiteY0" fmla="*/ 0 h 231775"/>
              <a:gd name="connsiteX1" fmla="*/ 0 w 190679"/>
              <a:gd name="connsiteY1" fmla="*/ 139700 h 231775"/>
              <a:gd name="connsiteX2" fmla="*/ 107950 w 190679"/>
              <a:gd name="connsiteY2" fmla="*/ 231775 h 231775"/>
              <a:gd name="connsiteX3" fmla="*/ 190500 w 190679"/>
              <a:gd name="connsiteY3" fmla="*/ 139700 h 231775"/>
              <a:gd name="connsiteX4" fmla="*/ 85725 w 190679"/>
              <a:gd name="connsiteY4" fmla="*/ 0 h 231775"/>
              <a:gd name="connsiteX0" fmla="*/ 666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66675 w 171620"/>
              <a:gd name="connsiteY4" fmla="*/ 0 h 232475"/>
              <a:gd name="connsiteX0" fmla="*/ 920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92075 w 171620"/>
              <a:gd name="connsiteY4" fmla="*/ 0 h 232475"/>
              <a:gd name="connsiteX0" fmla="*/ 92075 w 149469"/>
              <a:gd name="connsiteY0" fmla="*/ 0 h 231793"/>
              <a:gd name="connsiteX1" fmla="*/ 0 w 149469"/>
              <a:gd name="connsiteY1" fmla="*/ 92075 h 231793"/>
              <a:gd name="connsiteX2" fmla="*/ 88900 w 149469"/>
              <a:gd name="connsiteY2" fmla="*/ 231775 h 231793"/>
              <a:gd name="connsiteX3" fmla="*/ 149225 w 149469"/>
              <a:gd name="connsiteY3" fmla="*/ 82550 h 231793"/>
              <a:gd name="connsiteX4" fmla="*/ 92075 w 149469"/>
              <a:gd name="connsiteY4" fmla="*/ 0 h 231793"/>
              <a:gd name="connsiteX0" fmla="*/ 98425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98425 w 149469"/>
              <a:gd name="connsiteY4" fmla="*/ 0 h 206393"/>
              <a:gd name="connsiteX0" fmla="*/ 76200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76200 w 149469"/>
              <a:gd name="connsiteY4" fmla="*/ 0 h 206393"/>
              <a:gd name="connsiteX0" fmla="*/ 63500 w 136758"/>
              <a:gd name="connsiteY0" fmla="*/ 0 h 206613"/>
              <a:gd name="connsiteX1" fmla="*/ 0 w 136758"/>
              <a:gd name="connsiteY1" fmla="*/ 88900 h 206613"/>
              <a:gd name="connsiteX2" fmla="*/ 76200 w 136758"/>
              <a:gd name="connsiteY2" fmla="*/ 206375 h 206613"/>
              <a:gd name="connsiteX3" fmla="*/ 136525 w 136758"/>
              <a:gd name="connsiteY3" fmla="*/ 57150 h 206613"/>
              <a:gd name="connsiteX4" fmla="*/ 63500 w 136758"/>
              <a:gd name="connsiteY4" fmla="*/ 0 h 206613"/>
              <a:gd name="connsiteX0" fmla="*/ 63500 w 127284"/>
              <a:gd name="connsiteY0" fmla="*/ 0 h 206385"/>
              <a:gd name="connsiteX1" fmla="*/ 0 w 127284"/>
              <a:gd name="connsiteY1" fmla="*/ 88900 h 206385"/>
              <a:gd name="connsiteX2" fmla="*/ 76200 w 127284"/>
              <a:gd name="connsiteY2" fmla="*/ 206375 h 206385"/>
              <a:gd name="connsiteX3" fmla="*/ 127000 w 127284"/>
              <a:gd name="connsiteY3" fmla="*/ 82550 h 206385"/>
              <a:gd name="connsiteX4" fmla="*/ 63500 w 127284"/>
              <a:gd name="connsiteY4" fmla="*/ 0 h 2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84" h="206385">
                <a:moveTo>
                  <a:pt x="63500" y="0"/>
                </a:moveTo>
                <a:lnTo>
                  <a:pt x="0" y="88900"/>
                </a:lnTo>
                <a:cubicBezTo>
                  <a:pt x="3704" y="127529"/>
                  <a:pt x="55033" y="207433"/>
                  <a:pt x="76200" y="206375"/>
                </a:cubicBezTo>
                <a:cubicBezTo>
                  <a:pt x="97367" y="205317"/>
                  <a:pt x="130704" y="121179"/>
                  <a:pt x="127000" y="82550"/>
                </a:cubicBezTo>
                <a:lnTo>
                  <a:pt x="63500" y="0"/>
                </a:lnTo>
                <a:close/>
              </a:path>
            </a:pathLst>
          </a:custGeom>
          <a:solidFill>
            <a:srgbClr val="F8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69B63E8-0217-222E-52D8-D18970FBFE1A}"/>
              </a:ext>
            </a:extLst>
          </p:cNvPr>
          <p:cNvSpPr/>
          <p:nvPr/>
        </p:nvSpPr>
        <p:spPr>
          <a:xfrm rot="4493319">
            <a:off x="1866225" y="4087503"/>
            <a:ext cx="45719" cy="117475"/>
          </a:xfrm>
          <a:custGeom>
            <a:avLst/>
            <a:gdLst>
              <a:gd name="connsiteX0" fmla="*/ 85725 w 190500"/>
              <a:gd name="connsiteY0" fmla="*/ 0 h 231775"/>
              <a:gd name="connsiteX1" fmla="*/ 0 w 190500"/>
              <a:gd name="connsiteY1" fmla="*/ 139700 h 231775"/>
              <a:gd name="connsiteX2" fmla="*/ 107950 w 190500"/>
              <a:gd name="connsiteY2" fmla="*/ 231775 h 231775"/>
              <a:gd name="connsiteX3" fmla="*/ 190500 w 190500"/>
              <a:gd name="connsiteY3" fmla="*/ 139700 h 231775"/>
              <a:gd name="connsiteX4" fmla="*/ 85725 w 190500"/>
              <a:gd name="connsiteY4" fmla="*/ 0 h 231775"/>
              <a:gd name="connsiteX0" fmla="*/ 85725 w 190679"/>
              <a:gd name="connsiteY0" fmla="*/ 0 h 231775"/>
              <a:gd name="connsiteX1" fmla="*/ 0 w 190679"/>
              <a:gd name="connsiteY1" fmla="*/ 139700 h 231775"/>
              <a:gd name="connsiteX2" fmla="*/ 107950 w 190679"/>
              <a:gd name="connsiteY2" fmla="*/ 231775 h 231775"/>
              <a:gd name="connsiteX3" fmla="*/ 190500 w 190679"/>
              <a:gd name="connsiteY3" fmla="*/ 139700 h 231775"/>
              <a:gd name="connsiteX4" fmla="*/ 85725 w 190679"/>
              <a:gd name="connsiteY4" fmla="*/ 0 h 231775"/>
              <a:gd name="connsiteX0" fmla="*/ 666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66675 w 171620"/>
              <a:gd name="connsiteY4" fmla="*/ 0 h 232475"/>
              <a:gd name="connsiteX0" fmla="*/ 920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92075 w 171620"/>
              <a:gd name="connsiteY4" fmla="*/ 0 h 232475"/>
              <a:gd name="connsiteX0" fmla="*/ 92075 w 149469"/>
              <a:gd name="connsiteY0" fmla="*/ 0 h 231793"/>
              <a:gd name="connsiteX1" fmla="*/ 0 w 149469"/>
              <a:gd name="connsiteY1" fmla="*/ 92075 h 231793"/>
              <a:gd name="connsiteX2" fmla="*/ 88900 w 149469"/>
              <a:gd name="connsiteY2" fmla="*/ 231775 h 231793"/>
              <a:gd name="connsiteX3" fmla="*/ 149225 w 149469"/>
              <a:gd name="connsiteY3" fmla="*/ 82550 h 231793"/>
              <a:gd name="connsiteX4" fmla="*/ 92075 w 149469"/>
              <a:gd name="connsiteY4" fmla="*/ 0 h 231793"/>
              <a:gd name="connsiteX0" fmla="*/ 98425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98425 w 149469"/>
              <a:gd name="connsiteY4" fmla="*/ 0 h 206393"/>
              <a:gd name="connsiteX0" fmla="*/ 76200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76200 w 149469"/>
              <a:gd name="connsiteY4" fmla="*/ 0 h 206393"/>
              <a:gd name="connsiteX0" fmla="*/ 63500 w 136758"/>
              <a:gd name="connsiteY0" fmla="*/ 0 h 206613"/>
              <a:gd name="connsiteX1" fmla="*/ 0 w 136758"/>
              <a:gd name="connsiteY1" fmla="*/ 88900 h 206613"/>
              <a:gd name="connsiteX2" fmla="*/ 76200 w 136758"/>
              <a:gd name="connsiteY2" fmla="*/ 206375 h 206613"/>
              <a:gd name="connsiteX3" fmla="*/ 136525 w 136758"/>
              <a:gd name="connsiteY3" fmla="*/ 57150 h 206613"/>
              <a:gd name="connsiteX4" fmla="*/ 63500 w 136758"/>
              <a:gd name="connsiteY4" fmla="*/ 0 h 206613"/>
              <a:gd name="connsiteX0" fmla="*/ 63500 w 127284"/>
              <a:gd name="connsiteY0" fmla="*/ 0 h 206385"/>
              <a:gd name="connsiteX1" fmla="*/ 0 w 127284"/>
              <a:gd name="connsiteY1" fmla="*/ 88900 h 206385"/>
              <a:gd name="connsiteX2" fmla="*/ 76200 w 127284"/>
              <a:gd name="connsiteY2" fmla="*/ 206375 h 206385"/>
              <a:gd name="connsiteX3" fmla="*/ 127000 w 127284"/>
              <a:gd name="connsiteY3" fmla="*/ 82550 h 206385"/>
              <a:gd name="connsiteX4" fmla="*/ 63500 w 127284"/>
              <a:gd name="connsiteY4" fmla="*/ 0 h 2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84" h="206385">
                <a:moveTo>
                  <a:pt x="63500" y="0"/>
                </a:moveTo>
                <a:lnTo>
                  <a:pt x="0" y="88900"/>
                </a:lnTo>
                <a:cubicBezTo>
                  <a:pt x="3704" y="127529"/>
                  <a:pt x="55033" y="207433"/>
                  <a:pt x="76200" y="206375"/>
                </a:cubicBezTo>
                <a:cubicBezTo>
                  <a:pt x="97367" y="205317"/>
                  <a:pt x="130704" y="121179"/>
                  <a:pt x="127000" y="82550"/>
                </a:cubicBezTo>
                <a:lnTo>
                  <a:pt x="63500" y="0"/>
                </a:lnTo>
                <a:close/>
              </a:path>
            </a:pathLst>
          </a:custGeom>
          <a:solidFill>
            <a:srgbClr val="F8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65B49037-880C-C3A9-E653-EBC204D15711}"/>
              </a:ext>
            </a:extLst>
          </p:cNvPr>
          <p:cNvSpPr/>
          <p:nvPr/>
        </p:nvSpPr>
        <p:spPr>
          <a:xfrm rot="5875637">
            <a:off x="1827392" y="3960498"/>
            <a:ext cx="45719" cy="117475"/>
          </a:xfrm>
          <a:custGeom>
            <a:avLst/>
            <a:gdLst>
              <a:gd name="connsiteX0" fmla="*/ 85725 w 190500"/>
              <a:gd name="connsiteY0" fmla="*/ 0 h 231775"/>
              <a:gd name="connsiteX1" fmla="*/ 0 w 190500"/>
              <a:gd name="connsiteY1" fmla="*/ 139700 h 231775"/>
              <a:gd name="connsiteX2" fmla="*/ 107950 w 190500"/>
              <a:gd name="connsiteY2" fmla="*/ 231775 h 231775"/>
              <a:gd name="connsiteX3" fmla="*/ 190500 w 190500"/>
              <a:gd name="connsiteY3" fmla="*/ 139700 h 231775"/>
              <a:gd name="connsiteX4" fmla="*/ 85725 w 190500"/>
              <a:gd name="connsiteY4" fmla="*/ 0 h 231775"/>
              <a:gd name="connsiteX0" fmla="*/ 85725 w 190679"/>
              <a:gd name="connsiteY0" fmla="*/ 0 h 231775"/>
              <a:gd name="connsiteX1" fmla="*/ 0 w 190679"/>
              <a:gd name="connsiteY1" fmla="*/ 139700 h 231775"/>
              <a:gd name="connsiteX2" fmla="*/ 107950 w 190679"/>
              <a:gd name="connsiteY2" fmla="*/ 231775 h 231775"/>
              <a:gd name="connsiteX3" fmla="*/ 190500 w 190679"/>
              <a:gd name="connsiteY3" fmla="*/ 139700 h 231775"/>
              <a:gd name="connsiteX4" fmla="*/ 85725 w 190679"/>
              <a:gd name="connsiteY4" fmla="*/ 0 h 231775"/>
              <a:gd name="connsiteX0" fmla="*/ 666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66675 w 171620"/>
              <a:gd name="connsiteY4" fmla="*/ 0 h 232475"/>
              <a:gd name="connsiteX0" fmla="*/ 920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92075 w 171620"/>
              <a:gd name="connsiteY4" fmla="*/ 0 h 232475"/>
              <a:gd name="connsiteX0" fmla="*/ 92075 w 149469"/>
              <a:gd name="connsiteY0" fmla="*/ 0 h 231793"/>
              <a:gd name="connsiteX1" fmla="*/ 0 w 149469"/>
              <a:gd name="connsiteY1" fmla="*/ 92075 h 231793"/>
              <a:gd name="connsiteX2" fmla="*/ 88900 w 149469"/>
              <a:gd name="connsiteY2" fmla="*/ 231775 h 231793"/>
              <a:gd name="connsiteX3" fmla="*/ 149225 w 149469"/>
              <a:gd name="connsiteY3" fmla="*/ 82550 h 231793"/>
              <a:gd name="connsiteX4" fmla="*/ 92075 w 149469"/>
              <a:gd name="connsiteY4" fmla="*/ 0 h 231793"/>
              <a:gd name="connsiteX0" fmla="*/ 98425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98425 w 149469"/>
              <a:gd name="connsiteY4" fmla="*/ 0 h 206393"/>
              <a:gd name="connsiteX0" fmla="*/ 76200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76200 w 149469"/>
              <a:gd name="connsiteY4" fmla="*/ 0 h 206393"/>
              <a:gd name="connsiteX0" fmla="*/ 63500 w 136758"/>
              <a:gd name="connsiteY0" fmla="*/ 0 h 206613"/>
              <a:gd name="connsiteX1" fmla="*/ 0 w 136758"/>
              <a:gd name="connsiteY1" fmla="*/ 88900 h 206613"/>
              <a:gd name="connsiteX2" fmla="*/ 76200 w 136758"/>
              <a:gd name="connsiteY2" fmla="*/ 206375 h 206613"/>
              <a:gd name="connsiteX3" fmla="*/ 136525 w 136758"/>
              <a:gd name="connsiteY3" fmla="*/ 57150 h 206613"/>
              <a:gd name="connsiteX4" fmla="*/ 63500 w 136758"/>
              <a:gd name="connsiteY4" fmla="*/ 0 h 206613"/>
              <a:gd name="connsiteX0" fmla="*/ 63500 w 127284"/>
              <a:gd name="connsiteY0" fmla="*/ 0 h 206385"/>
              <a:gd name="connsiteX1" fmla="*/ 0 w 127284"/>
              <a:gd name="connsiteY1" fmla="*/ 88900 h 206385"/>
              <a:gd name="connsiteX2" fmla="*/ 76200 w 127284"/>
              <a:gd name="connsiteY2" fmla="*/ 206375 h 206385"/>
              <a:gd name="connsiteX3" fmla="*/ 127000 w 127284"/>
              <a:gd name="connsiteY3" fmla="*/ 82550 h 206385"/>
              <a:gd name="connsiteX4" fmla="*/ 63500 w 127284"/>
              <a:gd name="connsiteY4" fmla="*/ 0 h 2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84" h="206385">
                <a:moveTo>
                  <a:pt x="63500" y="0"/>
                </a:moveTo>
                <a:lnTo>
                  <a:pt x="0" y="88900"/>
                </a:lnTo>
                <a:cubicBezTo>
                  <a:pt x="3704" y="127529"/>
                  <a:pt x="55033" y="207433"/>
                  <a:pt x="76200" y="206375"/>
                </a:cubicBezTo>
                <a:cubicBezTo>
                  <a:pt x="97367" y="205317"/>
                  <a:pt x="130704" y="121179"/>
                  <a:pt x="127000" y="82550"/>
                </a:cubicBezTo>
                <a:lnTo>
                  <a:pt x="63500" y="0"/>
                </a:lnTo>
                <a:close/>
              </a:path>
            </a:pathLst>
          </a:custGeom>
          <a:solidFill>
            <a:srgbClr val="F8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F2452AE-D1C0-C687-2E7F-4D90F85DF073}"/>
              </a:ext>
            </a:extLst>
          </p:cNvPr>
          <p:cNvSpPr/>
          <p:nvPr/>
        </p:nvSpPr>
        <p:spPr>
          <a:xfrm rot="7380516">
            <a:off x="1872231" y="3844679"/>
            <a:ext cx="45719" cy="117475"/>
          </a:xfrm>
          <a:custGeom>
            <a:avLst/>
            <a:gdLst>
              <a:gd name="connsiteX0" fmla="*/ 85725 w 190500"/>
              <a:gd name="connsiteY0" fmla="*/ 0 h 231775"/>
              <a:gd name="connsiteX1" fmla="*/ 0 w 190500"/>
              <a:gd name="connsiteY1" fmla="*/ 139700 h 231775"/>
              <a:gd name="connsiteX2" fmla="*/ 107950 w 190500"/>
              <a:gd name="connsiteY2" fmla="*/ 231775 h 231775"/>
              <a:gd name="connsiteX3" fmla="*/ 190500 w 190500"/>
              <a:gd name="connsiteY3" fmla="*/ 139700 h 231775"/>
              <a:gd name="connsiteX4" fmla="*/ 85725 w 190500"/>
              <a:gd name="connsiteY4" fmla="*/ 0 h 231775"/>
              <a:gd name="connsiteX0" fmla="*/ 85725 w 190679"/>
              <a:gd name="connsiteY0" fmla="*/ 0 h 231775"/>
              <a:gd name="connsiteX1" fmla="*/ 0 w 190679"/>
              <a:gd name="connsiteY1" fmla="*/ 139700 h 231775"/>
              <a:gd name="connsiteX2" fmla="*/ 107950 w 190679"/>
              <a:gd name="connsiteY2" fmla="*/ 231775 h 231775"/>
              <a:gd name="connsiteX3" fmla="*/ 190500 w 190679"/>
              <a:gd name="connsiteY3" fmla="*/ 139700 h 231775"/>
              <a:gd name="connsiteX4" fmla="*/ 85725 w 190679"/>
              <a:gd name="connsiteY4" fmla="*/ 0 h 231775"/>
              <a:gd name="connsiteX0" fmla="*/ 666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66675 w 171620"/>
              <a:gd name="connsiteY4" fmla="*/ 0 h 232475"/>
              <a:gd name="connsiteX0" fmla="*/ 920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92075 w 171620"/>
              <a:gd name="connsiteY4" fmla="*/ 0 h 232475"/>
              <a:gd name="connsiteX0" fmla="*/ 92075 w 149469"/>
              <a:gd name="connsiteY0" fmla="*/ 0 h 231793"/>
              <a:gd name="connsiteX1" fmla="*/ 0 w 149469"/>
              <a:gd name="connsiteY1" fmla="*/ 92075 h 231793"/>
              <a:gd name="connsiteX2" fmla="*/ 88900 w 149469"/>
              <a:gd name="connsiteY2" fmla="*/ 231775 h 231793"/>
              <a:gd name="connsiteX3" fmla="*/ 149225 w 149469"/>
              <a:gd name="connsiteY3" fmla="*/ 82550 h 231793"/>
              <a:gd name="connsiteX4" fmla="*/ 92075 w 149469"/>
              <a:gd name="connsiteY4" fmla="*/ 0 h 231793"/>
              <a:gd name="connsiteX0" fmla="*/ 98425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98425 w 149469"/>
              <a:gd name="connsiteY4" fmla="*/ 0 h 206393"/>
              <a:gd name="connsiteX0" fmla="*/ 76200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76200 w 149469"/>
              <a:gd name="connsiteY4" fmla="*/ 0 h 206393"/>
              <a:gd name="connsiteX0" fmla="*/ 63500 w 136758"/>
              <a:gd name="connsiteY0" fmla="*/ 0 h 206613"/>
              <a:gd name="connsiteX1" fmla="*/ 0 w 136758"/>
              <a:gd name="connsiteY1" fmla="*/ 88900 h 206613"/>
              <a:gd name="connsiteX2" fmla="*/ 76200 w 136758"/>
              <a:gd name="connsiteY2" fmla="*/ 206375 h 206613"/>
              <a:gd name="connsiteX3" fmla="*/ 136525 w 136758"/>
              <a:gd name="connsiteY3" fmla="*/ 57150 h 206613"/>
              <a:gd name="connsiteX4" fmla="*/ 63500 w 136758"/>
              <a:gd name="connsiteY4" fmla="*/ 0 h 206613"/>
              <a:gd name="connsiteX0" fmla="*/ 63500 w 127284"/>
              <a:gd name="connsiteY0" fmla="*/ 0 h 206385"/>
              <a:gd name="connsiteX1" fmla="*/ 0 w 127284"/>
              <a:gd name="connsiteY1" fmla="*/ 88900 h 206385"/>
              <a:gd name="connsiteX2" fmla="*/ 76200 w 127284"/>
              <a:gd name="connsiteY2" fmla="*/ 206375 h 206385"/>
              <a:gd name="connsiteX3" fmla="*/ 127000 w 127284"/>
              <a:gd name="connsiteY3" fmla="*/ 82550 h 206385"/>
              <a:gd name="connsiteX4" fmla="*/ 63500 w 127284"/>
              <a:gd name="connsiteY4" fmla="*/ 0 h 2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84" h="206385">
                <a:moveTo>
                  <a:pt x="63500" y="0"/>
                </a:moveTo>
                <a:lnTo>
                  <a:pt x="0" y="88900"/>
                </a:lnTo>
                <a:cubicBezTo>
                  <a:pt x="3704" y="127529"/>
                  <a:pt x="55033" y="207433"/>
                  <a:pt x="76200" y="206375"/>
                </a:cubicBezTo>
                <a:cubicBezTo>
                  <a:pt x="97367" y="205317"/>
                  <a:pt x="130704" y="121179"/>
                  <a:pt x="127000" y="82550"/>
                </a:cubicBezTo>
                <a:lnTo>
                  <a:pt x="63500" y="0"/>
                </a:lnTo>
                <a:close/>
              </a:path>
            </a:pathLst>
          </a:custGeom>
          <a:solidFill>
            <a:srgbClr val="F8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9618AAA-017F-43F3-EC55-1B13FEE1D777}"/>
              </a:ext>
            </a:extLst>
          </p:cNvPr>
          <p:cNvSpPr/>
          <p:nvPr/>
        </p:nvSpPr>
        <p:spPr>
          <a:xfrm rot="12177620">
            <a:off x="2167229" y="3758427"/>
            <a:ext cx="45719" cy="117475"/>
          </a:xfrm>
          <a:custGeom>
            <a:avLst/>
            <a:gdLst>
              <a:gd name="connsiteX0" fmla="*/ 85725 w 190500"/>
              <a:gd name="connsiteY0" fmla="*/ 0 h 231775"/>
              <a:gd name="connsiteX1" fmla="*/ 0 w 190500"/>
              <a:gd name="connsiteY1" fmla="*/ 139700 h 231775"/>
              <a:gd name="connsiteX2" fmla="*/ 107950 w 190500"/>
              <a:gd name="connsiteY2" fmla="*/ 231775 h 231775"/>
              <a:gd name="connsiteX3" fmla="*/ 190500 w 190500"/>
              <a:gd name="connsiteY3" fmla="*/ 139700 h 231775"/>
              <a:gd name="connsiteX4" fmla="*/ 85725 w 190500"/>
              <a:gd name="connsiteY4" fmla="*/ 0 h 231775"/>
              <a:gd name="connsiteX0" fmla="*/ 85725 w 190679"/>
              <a:gd name="connsiteY0" fmla="*/ 0 h 231775"/>
              <a:gd name="connsiteX1" fmla="*/ 0 w 190679"/>
              <a:gd name="connsiteY1" fmla="*/ 139700 h 231775"/>
              <a:gd name="connsiteX2" fmla="*/ 107950 w 190679"/>
              <a:gd name="connsiteY2" fmla="*/ 231775 h 231775"/>
              <a:gd name="connsiteX3" fmla="*/ 190500 w 190679"/>
              <a:gd name="connsiteY3" fmla="*/ 139700 h 231775"/>
              <a:gd name="connsiteX4" fmla="*/ 85725 w 190679"/>
              <a:gd name="connsiteY4" fmla="*/ 0 h 231775"/>
              <a:gd name="connsiteX0" fmla="*/ 666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66675 w 171620"/>
              <a:gd name="connsiteY4" fmla="*/ 0 h 232475"/>
              <a:gd name="connsiteX0" fmla="*/ 920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92075 w 171620"/>
              <a:gd name="connsiteY4" fmla="*/ 0 h 232475"/>
              <a:gd name="connsiteX0" fmla="*/ 92075 w 149469"/>
              <a:gd name="connsiteY0" fmla="*/ 0 h 231793"/>
              <a:gd name="connsiteX1" fmla="*/ 0 w 149469"/>
              <a:gd name="connsiteY1" fmla="*/ 92075 h 231793"/>
              <a:gd name="connsiteX2" fmla="*/ 88900 w 149469"/>
              <a:gd name="connsiteY2" fmla="*/ 231775 h 231793"/>
              <a:gd name="connsiteX3" fmla="*/ 149225 w 149469"/>
              <a:gd name="connsiteY3" fmla="*/ 82550 h 231793"/>
              <a:gd name="connsiteX4" fmla="*/ 92075 w 149469"/>
              <a:gd name="connsiteY4" fmla="*/ 0 h 231793"/>
              <a:gd name="connsiteX0" fmla="*/ 98425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98425 w 149469"/>
              <a:gd name="connsiteY4" fmla="*/ 0 h 206393"/>
              <a:gd name="connsiteX0" fmla="*/ 76200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76200 w 149469"/>
              <a:gd name="connsiteY4" fmla="*/ 0 h 206393"/>
              <a:gd name="connsiteX0" fmla="*/ 63500 w 136758"/>
              <a:gd name="connsiteY0" fmla="*/ 0 h 206613"/>
              <a:gd name="connsiteX1" fmla="*/ 0 w 136758"/>
              <a:gd name="connsiteY1" fmla="*/ 88900 h 206613"/>
              <a:gd name="connsiteX2" fmla="*/ 76200 w 136758"/>
              <a:gd name="connsiteY2" fmla="*/ 206375 h 206613"/>
              <a:gd name="connsiteX3" fmla="*/ 136525 w 136758"/>
              <a:gd name="connsiteY3" fmla="*/ 57150 h 206613"/>
              <a:gd name="connsiteX4" fmla="*/ 63500 w 136758"/>
              <a:gd name="connsiteY4" fmla="*/ 0 h 206613"/>
              <a:gd name="connsiteX0" fmla="*/ 63500 w 127284"/>
              <a:gd name="connsiteY0" fmla="*/ 0 h 206385"/>
              <a:gd name="connsiteX1" fmla="*/ 0 w 127284"/>
              <a:gd name="connsiteY1" fmla="*/ 88900 h 206385"/>
              <a:gd name="connsiteX2" fmla="*/ 76200 w 127284"/>
              <a:gd name="connsiteY2" fmla="*/ 206375 h 206385"/>
              <a:gd name="connsiteX3" fmla="*/ 127000 w 127284"/>
              <a:gd name="connsiteY3" fmla="*/ 82550 h 206385"/>
              <a:gd name="connsiteX4" fmla="*/ 63500 w 127284"/>
              <a:gd name="connsiteY4" fmla="*/ 0 h 2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84" h="206385">
                <a:moveTo>
                  <a:pt x="63500" y="0"/>
                </a:moveTo>
                <a:lnTo>
                  <a:pt x="0" y="88900"/>
                </a:lnTo>
                <a:cubicBezTo>
                  <a:pt x="3704" y="127529"/>
                  <a:pt x="55033" y="207433"/>
                  <a:pt x="76200" y="206375"/>
                </a:cubicBezTo>
                <a:cubicBezTo>
                  <a:pt x="97367" y="205317"/>
                  <a:pt x="130704" y="121179"/>
                  <a:pt x="127000" y="82550"/>
                </a:cubicBezTo>
                <a:lnTo>
                  <a:pt x="63500" y="0"/>
                </a:lnTo>
                <a:close/>
              </a:path>
            </a:pathLst>
          </a:custGeom>
          <a:solidFill>
            <a:srgbClr val="F8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08D077E-C86B-9845-EE96-50CDC5D4917E}"/>
              </a:ext>
            </a:extLst>
          </p:cNvPr>
          <p:cNvSpPr/>
          <p:nvPr/>
        </p:nvSpPr>
        <p:spPr>
          <a:xfrm rot="5875637">
            <a:off x="2316367" y="3993425"/>
            <a:ext cx="45719" cy="117475"/>
          </a:xfrm>
          <a:custGeom>
            <a:avLst/>
            <a:gdLst>
              <a:gd name="connsiteX0" fmla="*/ 85725 w 190500"/>
              <a:gd name="connsiteY0" fmla="*/ 0 h 231775"/>
              <a:gd name="connsiteX1" fmla="*/ 0 w 190500"/>
              <a:gd name="connsiteY1" fmla="*/ 139700 h 231775"/>
              <a:gd name="connsiteX2" fmla="*/ 107950 w 190500"/>
              <a:gd name="connsiteY2" fmla="*/ 231775 h 231775"/>
              <a:gd name="connsiteX3" fmla="*/ 190500 w 190500"/>
              <a:gd name="connsiteY3" fmla="*/ 139700 h 231775"/>
              <a:gd name="connsiteX4" fmla="*/ 85725 w 190500"/>
              <a:gd name="connsiteY4" fmla="*/ 0 h 231775"/>
              <a:gd name="connsiteX0" fmla="*/ 85725 w 190679"/>
              <a:gd name="connsiteY0" fmla="*/ 0 h 231775"/>
              <a:gd name="connsiteX1" fmla="*/ 0 w 190679"/>
              <a:gd name="connsiteY1" fmla="*/ 139700 h 231775"/>
              <a:gd name="connsiteX2" fmla="*/ 107950 w 190679"/>
              <a:gd name="connsiteY2" fmla="*/ 231775 h 231775"/>
              <a:gd name="connsiteX3" fmla="*/ 190500 w 190679"/>
              <a:gd name="connsiteY3" fmla="*/ 139700 h 231775"/>
              <a:gd name="connsiteX4" fmla="*/ 85725 w 190679"/>
              <a:gd name="connsiteY4" fmla="*/ 0 h 231775"/>
              <a:gd name="connsiteX0" fmla="*/ 666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66675 w 171620"/>
              <a:gd name="connsiteY4" fmla="*/ 0 h 232475"/>
              <a:gd name="connsiteX0" fmla="*/ 92075 w 171620"/>
              <a:gd name="connsiteY0" fmla="*/ 0 h 232475"/>
              <a:gd name="connsiteX1" fmla="*/ 0 w 171620"/>
              <a:gd name="connsiteY1" fmla="*/ 92075 h 232475"/>
              <a:gd name="connsiteX2" fmla="*/ 88900 w 171620"/>
              <a:gd name="connsiteY2" fmla="*/ 231775 h 232475"/>
              <a:gd name="connsiteX3" fmla="*/ 171450 w 171620"/>
              <a:gd name="connsiteY3" fmla="*/ 139700 h 232475"/>
              <a:gd name="connsiteX4" fmla="*/ 92075 w 171620"/>
              <a:gd name="connsiteY4" fmla="*/ 0 h 232475"/>
              <a:gd name="connsiteX0" fmla="*/ 92075 w 149469"/>
              <a:gd name="connsiteY0" fmla="*/ 0 h 231793"/>
              <a:gd name="connsiteX1" fmla="*/ 0 w 149469"/>
              <a:gd name="connsiteY1" fmla="*/ 92075 h 231793"/>
              <a:gd name="connsiteX2" fmla="*/ 88900 w 149469"/>
              <a:gd name="connsiteY2" fmla="*/ 231775 h 231793"/>
              <a:gd name="connsiteX3" fmla="*/ 149225 w 149469"/>
              <a:gd name="connsiteY3" fmla="*/ 82550 h 231793"/>
              <a:gd name="connsiteX4" fmla="*/ 92075 w 149469"/>
              <a:gd name="connsiteY4" fmla="*/ 0 h 231793"/>
              <a:gd name="connsiteX0" fmla="*/ 98425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98425 w 149469"/>
              <a:gd name="connsiteY4" fmla="*/ 0 h 206393"/>
              <a:gd name="connsiteX0" fmla="*/ 76200 w 149469"/>
              <a:gd name="connsiteY0" fmla="*/ 0 h 206393"/>
              <a:gd name="connsiteX1" fmla="*/ 0 w 149469"/>
              <a:gd name="connsiteY1" fmla="*/ 66675 h 206393"/>
              <a:gd name="connsiteX2" fmla="*/ 88900 w 149469"/>
              <a:gd name="connsiteY2" fmla="*/ 206375 h 206393"/>
              <a:gd name="connsiteX3" fmla="*/ 149225 w 149469"/>
              <a:gd name="connsiteY3" fmla="*/ 57150 h 206393"/>
              <a:gd name="connsiteX4" fmla="*/ 76200 w 149469"/>
              <a:gd name="connsiteY4" fmla="*/ 0 h 206393"/>
              <a:gd name="connsiteX0" fmla="*/ 63500 w 136758"/>
              <a:gd name="connsiteY0" fmla="*/ 0 h 206613"/>
              <a:gd name="connsiteX1" fmla="*/ 0 w 136758"/>
              <a:gd name="connsiteY1" fmla="*/ 88900 h 206613"/>
              <a:gd name="connsiteX2" fmla="*/ 76200 w 136758"/>
              <a:gd name="connsiteY2" fmla="*/ 206375 h 206613"/>
              <a:gd name="connsiteX3" fmla="*/ 136525 w 136758"/>
              <a:gd name="connsiteY3" fmla="*/ 57150 h 206613"/>
              <a:gd name="connsiteX4" fmla="*/ 63500 w 136758"/>
              <a:gd name="connsiteY4" fmla="*/ 0 h 206613"/>
              <a:gd name="connsiteX0" fmla="*/ 63500 w 127284"/>
              <a:gd name="connsiteY0" fmla="*/ 0 h 206385"/>
              <a:gd name="connsiteX1" fmla="*/ 0 w 127284"/>
              <a:gd name="connsiteY1" fmla="*/ 88900 h 206385"/>
              <a:gd name="connsiteX2" fmla="*/ 76200 w 127284"/>
              <a:gd name="connsiteY2" fmla="*/ 206375 h 206385"/>
              <a:gd name="connsiteX3" fmla="*/ 127000 w 127284"/>
              <a:gd name="connsiteY3" fmla="*/ 82550 h 206385"/>
              <a:gd name="connsiteX4" fmla="*/ 63500 w 127284"/>
              <a:gd name="connsiteY4" fmla="*/ 0 h 2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84" h="206385">
                <a:moveTo>
                  <a:pt x="63500" y="0"/>
                </a:moveTo>
                <a:lnTo>
                  <a:pt x="0" y="88900"/>
                </a:lnTo>
                <a:cubicBezTo>
                  <a:pt x="3704" y="127529"/>
                  <a:pt x="55033" y="207433"/>
                  <a:pt x="76200" y="206375"/>
                </a:cubicBezTo>
                <a:cubicBezTo>
                  <a:pt x="97367" y="205317"/>
                  <a:pt x="130704" y="121179"/>
                  <a:pt x="127000" y="82550"/>
                </a:cubicBezTo>
                <a:lnTo>
                  <a:pt x="63500" y="0"/>
                </a:lnTo>
                <a:close/>
              </a:path>
            </a:pathLst>
          </a:custGeom>
          <a:solidFill>
            <a:srgbClr val="F8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881DA07-B487-4791-727F-FCE7A46836A1}"/>
              </a:ext>
            </a:extLst>
          </p:cNvPr>
          <p:cNvSpPr/>
          <p:nvPr/>
        </p:nvSpPr>
        <p:spPr>
          <a:xfrm rot="20100000">
            <a:off x="2848496" y="1025576"/>
            <a:ext cx="756000" cy="252000"/>
          </a:xfrm>
          <a:prstGeom prst="rect">
            <a:avLst/>
          </a:prstGeom>
          <a:solidFill>
            <a:srgbClr val="FCE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8991ABA3-85F9-51DF-65B3-4B4F1D58C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4973" y="4413565"/>
            <a:ext cx="467892" cy="6053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81043BE-D4F5-5F23-2C56-1FD1F7A47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14254">
            <a:off x="3504581" y="4244569"/>
            <a:ext cx="467892" cy="605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7456E0E-AF9C-AB5C-0CA4-1ECEBC34C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781" y="4414937"/>
            <a:ext cx="467892" cy="605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D88BC07-D36F-40EE-CAEE-7A2DDAE094FF}"/>
              </a:ext>
            </a:extLst>
          </p:cNvPr>
          <p:cNvSpPr/>
          <p:nvPr/>
        </p:nvSpPr>
        <p:spPr>
          <a:xfrm>
            <a:off x="2714314" y="734995"/>
            <a:ext cx="1030713" cy="780585"/>
          </a:xfrm>
          <a:custGeom>
            <a:avLst/>
            <a:gdLst>
              <a:gd name="connsiteX0" fmla="*/ 223024 w 1037063"/>
              <a:gd name="connsiteY0" fmla="*/ 512956 h 780585"/>
              <a:gd name="connsiteX1" fmla="*/ 234176 w 1037063"/>
              <a:gd name="connsiteY1" fmla="*/ 267629 h 780585"/>
              <a:gd name="connsiteX2" fmla="*/ 401444 w 1037063"/>
              <a:gd name="connsiteY2" fmla="*/ 423746 h 780585"/>
              <a:gd name="connsiteX3" fmla="*/ 423746 w 1037063"/>
              <a:gd name="connsiteY3" fmla="*/ 111512 h 780585"/>
              <a:gd name="connsiteX4" fmla="*/ 669073 w 1037063"/>
              <a:gd name="connsiteY4" fmla="*/ 289931 h 780585"/>
              <a:gd name="connsiteX5" fmla="*/ 825190 w 1037063"/>
              <a:gd name="connsiteY5" fmla="*/ 0 h 780585"/>
              <a:gd name="connsiteX6" fmla="*/ 836341 w 1037063"/>
              <a:gd name="connsiteY6" fmla="*/ 211873 h 780585"/>
              <a:gd name="connsiteX7" fmla="*/ 1037063 w 1037063"/>
              <a:gd name="connsiteY7" fmla="*/ 189570 h 780585"/>
              <a:gd name="connsiteX8" fmla="*/ 925551 w 1037063"/>
              <a:gd name="connsiteY8" fmla="*/ 301083 h 780585"/>
              <a:gd name="connsiteX9" fmla="*/ 981307 w 1037063"/>
              <a:gd name="connsiteY9" fmla="*/ 434897 h 780585"/>
              <a:gd name="connsiteX10" fmla="*/ 780585 w 1037063"/>
              <a:gd name="connsiteY10" fmla="*/ 412595 h 780585"/>
              <a:gd name="connsiteX11" fmla="*/ 735980 w 1037063"/>
              <a:gd name="connsiteY11" fmla="*/ 579863 h 780585"/>
              <a:gd name="connsiteX12" fmla="*/ 579863 w 1037063"/>
              <a:gd name="connsiteY12" fmla="*/ 490653 h 780585"/>
              <a:gd name="connsiteX13" fmla="*/ 457200 w 1037063"/>
              <a:gd name="connsiteY13" fmla="*/ 613317 h 780585"/>
              <a:gd name="connsiteX14" fmla="*/ 379141 w 1037063"/>
              <a:gd name="connsiteY14" fmla="*/ 535258 h 780585"/>
              <a:gd name="connsiteX15" fmla="*/ 211873 w 1037063"/>
              <a:gd name="connsiteY15" fmla="*/ 780585 h 780585"/>
              <a:gd name="connsiteX16" fmla="*/ 167268 w 1037063"/>
              <a:gd name="connsiteY16" fmla="*/ 557561 h 780585"/>
              <a:gd name="connsiteX17" fmla="*/ 0 w 1037063"/>
              <a:gd name="connsiteY17" fmla="*/ 412595 h 780585"/>
              <a:gd name="connsiteX18" fmla="*/ 211873 w 1037063"/>
              <a:gd name="connsiteY18" fmla="*/ 446048 h 780585"/>
              <a:gd name="connsiteX0" fmla="*/ 200799 w 1037063"/>
              <a:gd name="connsiteY0" fmla="*/ 446281 h 780585"/>
              <a:gd name="connsiteX1" fmla="*/ 234176 w 1037063"/>
              <a:gd name="connsiteY1" fmla="*/ 267629 h 780585"/>
              <a:gd name="connsiteX2" fmla="*/ 401444 w 1037063"/>
              <a:gd name="connsiteY2" fmla="*/ 423746 h 780585"/>
              <a:gd name="connsiteX3" fmla="*/ 423746 w 1037063"/>
              <a:gd name="connsiteY3" fmla="*/ 111512 h 780585"/>
              <a:gd name="connsiteX4" fmla="*/ 669073 w 1037063"/>
              <a:gd name="connsiteY4" fmla="*/ 289931 h 780585"/>
              <a:gd name="connsiteX5" fmla="*/ 825190 w 1037063"/>
              <a:gd name="connsiteY5" fmla="*/ 0 h 780585"/>
              <a:gd name="connsiteX6" fmla="*/ 836341 w 1037063"/>
              <a:gd name="connsiteY6" fmla="*/ 211873 h 780585"/>
              <a:gd name="connsiteX7" fmla="*/ 1037063 w 1037063"/>
              <a:gd name="connsiteY7" fmla="*/ 189570 h 780585"/>
              <a:gd name="connsiteX8" fmla="*/ 925551 w 1037063"/>
              <a:gd name="connsiteY8" fmla="*/ 301083 h 780585"/>
              <a:gd name="connsiteX9" fmla="*/ 981307 w 1037063"/>
              <a:gd name="connsiteY9" fmla="*/ 434897 h 780585"/>
              <a:gd name="connsiteX10" fmla="*/ 780585 w 1037063"/>
              <a:gd name="connsiteY10" fmla="*/ 412595 h 780585"/>
              <a:gd name="connsiteX11" fmla="*/ 735980 w 1037063"/>
              <a:gd name="connsiteY11" fmla="*/ 579863 h 780585"/>
              <a:gd name="connsiteX12" fmla="*/ 579863 w 1037063"/>
              <a:gd name="connsiteY12" fmla="*/ 490653 h 780585"/>
              <a:gd name="connsiteX13" fmla="*/ 457200 w 1037063"/>
              <a:gd name="connsiteY13" fmla="*/ 613317 h 780585"/>
              <a:gd name="connsiteX14" fmla="*/ 379141 w 1037063"/>
              <a:gd name="connsiteY14" fmla="*/ 535258 h 780585"/>
              <a:gd name="connsiteX15" fmla="*/ 211873 w 1037063"/>
              <a:gd name="connsiteY15" fmla="*/ 780585 h 780585"/>
              <a:gd name="connsiteX16" fmla="*/ 167268 w 1037063"/>
              <a:gd name="connsiteY16" fmla="*/ 557561 h 780585"/>
              <a:gd name="connsiteX17" fmla="*/ 0 w 1037063"/>
              <a:gd name="connsiteY17" fmla="*/ 412595 h 780585"/>
              <a:gd name="connsiteX18" fmla="*/ 211873 w 1037063"/>
              <a:gd name="connsiteY18" fmla="*/ 446048 h 780585"/>
              <a:gd name="connsiteX0" fmla="*/ 200799 w 1037063"/>
              <a:gd name="connsiteY0" fmla="*/ 446281 h 780585"/>
              <a:gd name="connsiteX1" fmla="*/ 234176 w 1037063"/>
              <a:gd name="connsiteY1" fmla="*/ 267629 h 780585"/>
              <a:gd name="connsiteX2" fmla="*/ 401444 w 1037063"/>
              <a:gd name="connsiteY2" fmla="*/ 423746 h 780585"/>
              <a:gd name="connsiteX3" fmla="*/ 423746 w 1037063"/>
              <a:gd name="connsiteY3" fmla="*/ 111512 h 780585"/>
              <a:gd name="connsiteX4" fmla="*/ 669073 w 1037063"/>
              <a:gd name="connsiteY4" fmla="*/ 289931 h 780585"/>
              <a:gd name="connsiteX5" fmla="*/ 825190 w 1037063"/>
              <a:gd name="connsiteY5" fmla="*/ 0 h 780585"/>
              <a:gd name="connsiteX6" fmla="*/ 836341 w 1037063"/>
              <a:gd name="connsiteY6" fmla="*/ 211873 h 780585"/>
              <a:gd name="connsiteX7" fmla="*/ 1037063 w 1037063"/>
              <a:gd name="connsiteY7" fmla="*/ 189570 h 780585"/>
              <a:gd name="connsiteX8" fmla="*/ 925551 w 1037063"/>
              <a:gd name="connsiteY8" fmla="*/ 301083 h 780585"/>
              <a:gd name="connsiteX9" fmla="*/ 981307 w 1037063"/>
              <a:gd name="connsiteY9" fmla="*/ 434897 h 780585"/>
              <a:gd name="connsiteX10" fmla="*/ 780585 w 1037063"/>
              <a:gd name="connsiteY10" fmla="*/ 412595 h 780585"/>
              <a:gd name="connsiteX11" fmla="*/ 735980 w 1037063"/>
              <a:gd name="connsiteY11" fmla="*/ 579863 h 780585"/>
              <a:gd name="connsiteX12" fmla="*/ 579863 w 1037063"/>
              <a:gd name="connsiteY12" fmla="*/ 490653 h 780585"/>
              <a:gd name="connsiteX13" fmla="*/ 457200 w 1037063"/>
              <a:gd name="connsiteY13" fmla="*/ 613317 h 780585"/>
              <a:gd name="connsiteX14" fmla="*/ 360091 w 1037063"/>
              <a:gd name="connsiteY14" fmla="*/ 605108 h 780585"/>
              <a:gd name="connsiteX15" fmla="*/ 211873 w 1037063"/>
              <a:gd name="connsiteY15" fmla="*/ 780585 h 780585"/>
              <a:gd name="connsiteX16" fmla="*/ 167268 w 1037063"/>
              <a:gd name="connsiteY16" fmla="*/ 557561 h 780585"/>
              <a:gd name="connsiteX17" fmla="*/ 0 w 1037063"/>
              <a:gd name="connsiteY17" fmla="*/ 412595 h 780585"/>
              <a:gd name="connsiteX18" fmla="*/ 211873 w 1037063"/>
              <a:gd name="connsiteY18" fmla="*/ 446048 h 780585"/>
              <a:gd name="connsiteX0" fmla="*/ 200799 w 1037063"/>
              <a:gd name="connsiteY0" fmla="*/ 446281 h 780585"/>
              <a:gd name="connsiteX1" fmla="*/ 234176 w 1037063"/>
              <a:gd name="connsiteY1" fmla="*/ 267629 h 780585"/>
              <a:gd name="connsiteX2" fmla="*/ 401444 w 1037063"/>
              <a:gd name="connsiteY2" fmla="*/ 423746 h 780585"/>
              <a:gd name="connsiteX3" fmla="*/ 423746 w 1037063"/>
              <a:gd name="connsiteY3" fmla="*/ 111512 h 780585"/>
              <a:gd name="connsiteX4" fmla="*/ 669073 w 1037063"/>
              <a:gd name="connsiteY4" fmla="*/ 289931 h 780585"/>
              <a:gd name="connsiteX5" fmla="*/ 825190 w 1037063"/>
              <a:gd name="connsiteY5" fmla="*/ 0 h 780585"/>
              <a:gd name="connsiteX6" fmla="*/ 836341 w 1037063"/>
              <a:gd name="connsiteY6" fmla="*/ 211873 h 780585"/>
              <a:gd name="connsiteX7" fmla="*/ 1037063 w 1037063"/>
              <a:gd name="connsiteY7" fmla="*/ 189570 h 780585"/>
              <a:gd name="connsiteX8" fmla="*/ 925551 w 1037063"/>
              <a:gd name="connsiteY8" fmla="*/ 301083 h 780585"/>
              <a:gd name="connsiteX9" fmla="*/ 981307 w 1037063"/>
              <a:gd name="connsiteY9" fmla="*/ 434897 h 780585"/>
              <a:gd name="connsiteX10" fmla="*/ 780585 w 1037063"/>
              <a:gd name="connsiteY10" fmla="*/ 412595 h 780585"/>
              <a:gd name="connsiteX11" fmla="*/ 735980 w 1037063"/>
              <a:gd name="connsiteY11" fmla="*/ 579863 h 780585"/>
              <a:gd name="connsiteX12" fmla="*/ 579863 w 1037063"/>
              <a:gd name="connsiteY12" fmla="*/ 490653 h 780585"/>
              <a:gd name="connsiteX13" fmla="*/ 517525 w 1037063"/>
              <a:gd name="connsiteY13" fmla="*/ 702217 h 780585"/>
              <a:gd name="connsiteX14" fmla="*/ 360091 w 1037063"/>
              <a:gd name="connsiteY14" fmla="*/ 605108 h 780585"/>
              <a:gd name="connsiteX15" fmla="*/ 211873 w 1037063"/>
              <a:gd name="connsiteY15" fmla="*/ 780585 h 780585"/>
              <a:gd name="connsiteX16" fmla="*/ 167268 w 1037063"/>
              <a:gd name="connsiteY16" fmla="*/ 557561 h 780585"/>
              <a:gd name="connsiteX17" fmla="*/ 0 w 1037063"/>
              <a:gd name="connsiteY17" fmla="*/ 412595 h 780585"/>
              <a:gd name="connsiteX18" fmla="*/ 211873 w 1037063"/>
              <a:gd name="connsiteY18" fmla="*/ 446048 h 780585"/>
              <a:gd name="connsiteX0" fmla="*/ 200799 w 1037063"/>
              <a:gd name="connsiteY0" fmla="*/ 446281 h 780585"/>
              <a:gd name="connsiteX1" fmla="*/ 234176 w 1037063"/>
              <a:gd name="connsiteY1" fmla="*/ 267629 h 780585"/>
              <a:gd name="connsiteX2" fmla="*/ 401444 w 1037063"/>
              <a:gd name="connsiteY2" fmla="*/ 423746 h 780585"/>
              <a:gd name="connsiteX3" fmla="*/ 423746 w 1037063"/>
              <a:gd name="connsiteY3" fmla="*/ 111512 h 780585"/>
              <a:gd name="connsiteX4" fmla="*/ 669073 w 1037063"/>
              <a:gd name="connsiteY4" fmla="*/ 289931 h 780585"/>
              <a:gd name="connsiteX5" fmla="*/ 825190 w 1037063"/>
              <a:gd name="connsiteY5" fmla="*/ 0 h 780585"/>
              <a:gd name="connsiteX6" fmla="*/ 836341 w 1037063"/>
              <a:gd name="connsiteY6" fmla="*/ 211873 h 780585"/>
              <a:gd name="connsiteX7" fmla="*/ 1037063 w 1037063"/>
              <a:gd name="connsiteY7" fmla="*/ 189570 h 780585"/>
              <a:gd name="connsiteX8" fmla="*/ 925551 w 1037063"/>
              <a:gd name="connsiteY8" fmla="*/ 301083 h 780585"/>
              <a:gd name="connsiteX9" fmla="*/ 981307 w 1037063"/>
              <a:gd name="connsiteY9" fmla="*/ 434897 h 780585"/>
              <a:gd name="connsiteX10" fmla="*/ 780585 w 1037063"/>
              <a:gd name="connsiteY10" fmla="*/ 412595 h 780585"/>
              <a:gd name="connsiteX11" fmla="*/ 735980 w 1037063"/>
              <a:gd name="connsiteY11" fmla="*/ 579863 h 780585"/>
              <a:gd name="connsiteX12" fmla="*/ 557638 w 1037063"/>
              <a:gd name="connsiteY12" fmla="*/ 481128 h 780585"/>
              <a:gd name="connsiteX13" fmla="*/ 517525 w 1037063"/>
              <a:gd name="connsiteY13" fmla="*/ 702217 h 780585"/>
              <a:gd name="connsiteX14" fmla="*/ 360091 w 1037063"/>
              <a:gd name="connsiteY14" fmla="*/ 605108 h 780585"/>
              <a:gd name="connsiteX15" fmla="*/ 211873 w 1037063"/>
              <a:gd name="connsiteY15" fmla="*/ 780585 h 780585"/>
              <a:gd name="connsiteX16" fmla="*/ 167268 w 1037063"/>
              <a:gd name="connsiteY16" fmla="*/ 557561 h 780585"/>
              <a:gd name="connsiteX17" fmla="*/ 0 w 1037063"/>
              <a:gd name="connsiteY17" fmla="*/ 412595 h 780585"/>
              <a:gd name="connsiteX18" fmla="*/ 211873 w 1037063"/>
              <a:gd name="connsiteY18" fmla="*/ 446048 h 780585"/>
              <a:gd name="connsiteX0" fmla="*/ 200799 w 1037063"/>
              <a:gd name="connsiteY0" fmla="*/ 446281 h 780585"/>
              <a:gd name="connsiteX1" fmla="*/ 234176 w 1037063"/>
              <a:gd name="connsiteY1" fmla="*/ 267629 h 780585"/>
              <a:gd name="connsiteX2" fmla="*/ 401444 w 1037063"/>
              <a:gd name="connsiteY2" fmla="*/ 423746 h 780585"/>
              <a:gd name="connsiteX3" fmla="*/ 423746 w 1037063"/>
              <a:gd name="connsiteY3" fmla="*/ 111512 h 780585"/>
              <a:gd name="connsiteX4" fmla="*/ 669073 w 1037063"/>
              <a:gd name="connsiteY4" fmla="*/ 289931 h 780585"/>
              <a:gd name="connsiteX5" fmla="*/ 825190 w 1037063"/>
              <a:gd name="connsiteY5" fmla="*/ 0 h 780585"/>
              <a:gd name="connsiteX6" fmla="*/ 836341 w 1037063"/>
              <a:gd name="connsiteY6" fmla="*/ 211873 h 780585"/>
              <a:gd name="connsiteX7" fmla="*/ 1037063 w 1037063"/>
              <a:gd name="connsiteY7" fmla="*/ 189570 h 780585"/>
              <a:gd name="connsiteX8" fmla="*/ 925551 w 1037063"/>
              <a:gd name="connsiteY8" fmla="*/ 301083 h 780585"/>
              <a:gd name="connsiteX9" fmla="*/ 981307 w 1037063"/>
              <a:gd name="connsiteY9" fmla="*/ 434897 h 780585"/>
              <a:gd name="connsiteX10" fmla="*/ 780585 w 1037063"/>
              <a:gd name="connsiteY10" fmla="*/ 412595 h 780585"/>
              <a:gd name="connsiteX11" fmla="*/ 735980 w 1037063"/>
              <a:gd name="connsiteY11" fmla="*/ 579863 h 780585"/>
              <a:gd name="connsiteX12" fmla="*/ 557638 w 1037063"/>
              <a:gd name="connsiteY12" fmla="*/ 481128 h 780585"/>
              <a:gd name="connsiteX13" fmla="*/ 501650 w 1037063"/>
              <a:gd name="connsiteY13" fmla="*/ 657767 h 780585"/>
              <a:gd name="connsiteX14" fmla="*/ 360091 w 1037063"/>
              <a:gd name="connsiteY14" fmla="*/ 605108 h 780585"/>
              <a:gd name="connsiteX15" fmla="*/ 211873 w 1037063"/>
              <a:gd name="connsiteY15" fmla="*/ 780585 h 780585"/>
              <a:gd name="connsiteX16" fmla="*/ 167268 w 1037063"/>
              <a:gd name="connsiteY16" fmla="*/ 557561 h 780585"/>
              <a:gd name="connsiteX17" fmla="*/ 0 w 1037063"/>
              <a:gd name="connsiteY17" fmla="*/ 412595 h 780585"/>
              <a:gd name="connsiteX18" fmla="*/ 211873 w 1037063"/>
              <a:gd name="connsiteY18" fmla="*/ 446048 h 780585"/>
              <a:gd name="connsiteX0" fmla="*/ 200799 w 1037063"/>
              <a:gd name="connsiteY0" fmla="*/ 446281 h 780585"/>
              <a:gd name="connsiteX1" fmla="*/ 234176 w 1037063"/>
              <a:gd name="connsiteY1" fmla="*/ 267629 h 780585"/>
              <a:gd name="connsiteX2" fmla="*/ 401444 w 1037063"/>
              <a:gd name="connsiteY2" fmla="*/ 423746 h 780585"/>
              <a:gd name="connsiteX3" fmla="*/ 423746 w 1037063"/>
              <a:gd name="connsiteY3" fmla="*/ 111512 h 780585"/>
              <a:gd name="connsiteX4" fmla="*/ 669073 w 1037063"/>
              <a:gd name="connsiteY4" fmla="*/ 289931 h 780585"/>
              <a:gd name="connsiteX5" fmla="*/ 825190 w 1037063"/>
              <a:gd name="connsiteY5" fmla="*/ 0 h 780585"/>
              <a:gd name="connsiteX6" fmla="*/ 836341 w 1037063"/>
              <a:gd name="connsiteY6" fmla="*/ 211873 h 780585"/>
              <a:gd name="connsiteX7" fmla="*/ 1037063 w 1037063"/>
              <a:gd name="connsiteY7" fmla="*/ 189570 h 780585"/>
              <a:gd name="connsiteX8" fmla="*/ 925551 w 1037063"/>
              <a:gd name="connsiteY8" fmla="*/ 301083 h 780585"/>
              <a:gd name="connsiteX9" fmla="*/ 981307 w 1037063"/>
              <a:gd name="connsiteY9" fmla="*/ 434897 h 780585"/>
              <a:gd name="connsiteX10" fmla="*/ 780585 w 1037063"/>
              <a:gd name="connsiteY10" fmla="*/ 412595 h 780585"/>
              <a:gd name="connsiteX11" fmla="*/ 735980 w 1037063"/>
              <a:gd name="connsiteY11" fmla="*/ 579863 h 780585"/>
              <a:gd name="connsiteX12" fmla="*/ 557638 w 1037063"/>
              <a:gd name="connsiteY12" fmla="*/ 481128 h 780585"/>
              <a:gd name="connsiteX13" fmla="*/ 501650 w 1037063"/>
              <a:gd name="connsiteY13" fmla="*/ 657767 h 780585"/>
              <a:gd name="connsiteX14" fmla="*/ 360091 w 1037063"/>
              <a:gd name="connsiteY14" fmla="*/ 605108 h 780585"/>
              <a:gd name="connsiteX15" fmla="*/ 211873 w 1037063"/>
              <a:gd name="connsiteY15" fmla="*/ 780585 h 780585"/>
              <a:gd name="connsiteX16" fmla="*/ 221243 w 1037063"/>
              <a:gd name="connsiteY16" fmla="*/ 560736 h 780585"/>
              <a:gd name="connsiteX17" fmla="*/ 0 w 1037063"/>
              <a:gd name="connsiteY17" fmla="*/ 412595 h 780585"/>
              <a:gd name="connsiteX18" fmla="*/ 211873 w 1037063"/>
              <a:gd name="connsiteY18" fmla="*/ 446048 h 780585"/>
              <a:gd name="connsiteX0" fmla="*/ 194449 w 1030713"/>
              <a:gd name="connsiteY0" fmla="*/ 446281 h 780585"/>
              <a:gd name="connsiteX1" fmla="*/ 227826 w 1030713"/>
              <a:gd name="connsiteY1" fmla="*/ 267629 h 780585"/>
              <a:gd name="connsiteX2" fmla="*/ 395094 w 1030713"/>
              <a:gd name="connsiteY2" fmla="*/ 423746 h 780585"/>
              <a:gd name="connsiteX3" fmla="*/ 417396 w 1030713"/>
              <a:gd name="connsiteY3" fmla="*/ 111512 h 780585"/>
              <a:gd name="connsiteX4" fmla="*/ 662723 w 1030713"/>
              <a:gd name="connsiteY4" fmla="*/ 289931 h 780585"/>
              <a:gd name="connsiteX5" fmla="*/ 818840 w 1030713"/>
              <a:gd name="connsiteY5" fmla="*/ 0 h 780585"/>
              <a:gd name="connsiteX6" fmla="*/ 829991 w 1030713"/>
              <a:gd name="connsiteY6" fmla="*/ 211873 h 780585"/>
              <a:gd name="connsiteX7" fmla="*/ 1030713 w 1030713"/>
              <a:gd name="connsiteY7" fmla="*/ 189570 h 780585"/>
              <a:gd name="connsiteX8" fmla="*/ 919201 w 1030713"/>
              <a:gd name="connsiteY8" fmla="*/ 301083 h 780585"/>
              <a:gd name="connsiteX9" fmla="*/ 974957 w 1030713"/>
              <a:gd name="connsiteY9" fmla="*/ 434897 h 780585"/>
              <a:gd name="connsiteX10" fmla="*/ 774235 w 1030713"/>
              <a:gd name="connsiteY10" fmla="*/ 412595 h 780585"/>
              <a:gd name="connsiteX11" fmla="*/ 729630 w 1030713"/>
              <a:gd name="connsiteY11" fmla="*/ 579863 h 780585"/>
              <a:gd name="connsiteX12" fmla="*/ 551288 w 1030713"/>
              <a:gd name="connsiteY12" fmla="*/ 481128 h 780585"/>
              <a:gd name="connsiteX13" fmla="*/ 495300 w 1030713"/>
              <a:gd name="connsiteY13" fmla="*/ 657767 h 780585"/>
              <a:gd name="connsiteX14" fmla="*/ 353741 w 1030713"/>
              <a:gd name="connsiteY14" fmla="*/ 605108 h 780585"/>
              <a:gd name="connsiteX15" fmla="*/ 205523 w 1030713"/>
              <a:gd name="connsiteY15" fmla="*/ 780585 h 780585"/>
              <a:gd name="connsiteX16" fmla="*/ 214893 w 1030713"/>
              <a:gd name="connsiteY16" fmla="*/ 560736 h 780585"/>
              <a:gd name="connsiteX17" fmla="*/ 0 w 1030713"/>
              <a:gd name="connsiteY17" fmla="*/ 460220 h 780585"/>
              <a:gd name="connsiteX18" fmla="*/ 205523 w 1030713"/>
              <a:gd name="connsiteY18" fmla="*/ 446048 h 780585"/>
              <a:gd name="connsiteX0" fmla="*/ 194449 w 1030713"/>
              <a:gd name="connsiteY0" fmla="*/ 446281 h 780585"/>
              <a:gd name="connsiteX1" fmla="*/ 227826 w 1030713"/>
              <a:gd name="connsiteY1" fmla="*/ 267629 h 780585"/>
              <a:gd name="connsiteX2" fmla="*/ 395094 w 1030713"/>
              <a:gd name="connsiteY2" fmla="*/ 423746 h 780585"/>
              <a:gd name="connsiteX3" fmla="*/ 417396 w 1030713"/>
              <a:gd name="connsiteY3" fmla="*/ 111512 h 780585"/>
              <a:gd name="connsiteX4" fmla="*/ 662723 w 1030713"/>
              <a:gd name="connsiteY4" fmla="*/ 289931 h 780585"/>
              <a:gd name="connsiteX5" fmla="*/ 818840 w 1030713"/>
              <a:gd name="connsiteY5" fmla="*/ 0 h 780585"/>
              <a:gd name="connsiteX6" fmla="*/ 829991 w 1030713"/>
              <a:gd name="connsiteY6" fmla="*/ 211873 h 780585"/>
              <a:gd name="connsiteX7" fmla="*/ 1030713 w 1030713"/>
              <a:gd name="connsiteY7" fmla="*/ 189570 h 780585"/>
              <a:gd name="connsiteX8" fmla="*/ 919201 w 1030713"/>
              <a:gd name="connsiteY8" fmla="*/ 301083 h 780585"/>
              <a:gd name="connsiteX9" fmla="*/ 974957 w 1030713"/>
              <a:gd name="connsiteY9" fmla="*/ 434897 h 780585"/>
              <a:gd name="connsiteX10" fmla="*/ 774235 w 1030713"/>
              <a:gd name="connsiteY10" fmla="*/ 412595 h 780585"/>
              <a:gd name="connsiteX11" fmla="*/ 729630 w 1030713"/>
              <a:gd name="connsiteY11" fmla="*/ 579863 h 780585"/>
              <a:gd name="connsiteX12" fmla="*/ 554463 w 1030713"/>
              <a:gd name="connsiteY12" fmla="*/ 503353 h 780585"/>
              <a:gd name="connsiteX13" fmla="*/ 495300 w 1030713"/>
              <a:gd name="connsiteY13" fmla="*/ 657767 h 780585"/>
              <a:gd name="connsiteX14" fmla="*/ 353741 w 1030713"/>
              <a:gd name="connsiteY14" fmla="*/ 605108 h 780585"/>
              <a:gd name="connsiteX15" fmla="*/ 205523 w 1030713"/>
              <a:gd name="connsiteY15" fmla="*/ 780585 h 780585"/>
              <a:gd name="connsiteX16" fmla="*/ 214893 w 1030713"/>
              <a:gd name="connsiteY16" fmla="*/ 560736 h 780585"/>
              <a:gd name="connsiteX17" fmla="*/ 0 w 1030713"/>
              <a:gd name="connsiteY17" fmla="*/ 460220 h 780585"/>
              <a:gd name="connsiteX18" fmla="*/ 205523 w 1030713"/>
              <a:gd name="connsiteY18" fmla="*/ 446048 h 780585"/>
              <a:gd name="connsiteX0" fmla="*/ 194449 w 1030713"/>
              <a:gd name="connsiteY0" fmla="*/ 446281 h 780585"/>
              <a:gd name="connsiteX1" fmla="*/ 227826 w 1030713"/>
              <a:gd name="connsiteY1" fmla="*/ 267629 h 780585"/>
              <a:gd name="connsiteX2" fmla="*/ 395094 w 1030713"/>
              <a:gd name="connsiteY2" fmla="*/ 423746 h 780585"/>
              <a:gd name="connsiteX3" fmla="*/ 417396 w 1030713"/>
              <a:gd name="connsiteY3" fmla="*/ 111512 h 780585"/>
              <a:gd name="connsiteX4" fmla="*/ 630973 w 1030713"/>
              <a:gd name="connsiteY4" fmla="*/ 267706 h 780585"/>
              <a:gd name="connsiteX5" fmla="*/ 818840 w 1030713"/>
              <a:gd name="connsiteY5" fmla="*/ 0 h 780585"/>
              <a:gd name="connsiteX6" fmla="*/ 829991 w 1030713"/>
              <a:gd name="connsiteY6" fmla="*/ 211873 h 780585"/>
              <a:gd name="connsiteX7" fmla="*/ 1030713 w 1030713"/>
              <a:gd name="connsiteY7" fmla="*/ 189570 h 780585"/>
              <a:gd name="connsiteX8" fmla="*/ 919201 w 1030713"/>
              <a:gd name="connsiteY8" fmla="*/ 301083 h 780585"/>
              <a:gd name="connsiteX9" fmla="*/ 974957 w 1030713"/>
              <a:gd name="connsiteY9" fmla="*/ 434897 h 780585"/>
              <a:gd name="connsiteX10" fmla="*/ 774235 w 1030713"/>
              <a:gd name="connsiteY10" fmla="*/ 412595 h 780585"/>
              <a:gd name="connsiteX11" fmla="*/ 729630 w 1030713"/>
              <a:gd name="connsiteY11" fmla="*/ 579863 h 780585"/>
              <a:gd name="connsiteX12" fmla="*/ 554463 w 1030713"/>
              <a:gd name="connsiteY12" fmla="*/ 503353 h 780585"/>
              <a:gd name="connsiteX13" fmla="*/ 495300 w 1030713"/>
              <a:gd name="connsiteY13" fmla="*/ 657767 h 780585"/>
              <a:gd name="connsiteX14" fmla="*/ 353741 w 1030713"/>
              <a:gd name="connsiteY14" fmla="*/ 605108 h 780585"/>
              <a:gd name="connsiteX15" fmla="*/ 205523 w 1030713"/>
              <a:gd name="connsiteY15" fmla="*/ 780585 h 780585"/>
              <a:gd name="connsiteX16" fmla="*/ 214893 w 1030713"/>
              <a:gd name="connsiteY16" fmla="*/ 560736 h 780585"/>
              <a:gd name="connsiteX17" fmla="*/ 0 w 1030713"/>
              <a:gd name="connsiteY17" fmla="*/ 460220 h 780585"/>
              <a:gd name="connsiteX18" fmla="*/ 205523 w 1030713"/>
              <a:gd name="connsiteY18" fmla="*/ 446048 h 780585"/>
              <a:gd name="connsiteX0" fmla="*/ 194449 w 1030713"/>
              <a:gd name="connsiteY0" fmla="*/ 446281 h 780585"/>
              <a:gd name="connsiteX1" fmla="*/ 227826 w 1030713"/>
              <a:gd name="connsiteY1" fmla="*/ 267629 h 780585"/>
              <a:gd name="connsiteX2" fmla="*/ 395094 w 1030713"/>
              <a:gd name="connsiteY2" fmla="*/ 357071 h 780585"/>
              <a:gd name="connsiteX3" fmla="*/ 417396 w 1030713"/>
              <a:gd name="connsiteY3" fmla="*/ 111512 h 780585"/>
              <a:gd name="connsiteX4" fmla="*/ 630973 w 1030713"/>
              <a:gd name="connsiteY4" fmla="*/ 267706 h 780585"/>
              <a:gd name="connsiteX5" fmla="*/ 818840 w 1030713"/>
              <a:gd name="connsiteY5" fmla="*/ 0 h 780585"/>
              <a:gd name="connsiteX6" fmla="*/ 829991 w 1030713"/>
              <a:gd name="connsiteY6" fmla="*/ 211873 h 780585"/>
              <a:gd name="connsiteX7" fmla="*/ 1030713 w 1030713"/>
              <a:gd name="connsiteY7" fmla="*/ 189570 h 780585"/>
              <a:gd name="connsiteX8" fmla="*/ 919201 w 1030713"/>
              <a:gd name="connsiteY8" fmla="*/ 301083 h 780585"/>
              <a:gd name="connsiteX9" fmla="*/ 974957 w 1030713"/>
              <a:gd name="connsiteY9" fmla="*/ 434897 h 780585"/>
              <a:gd name="connsiteX10" fmla="*/ 774235 w 1030713"/>
              <a:gd name="connsiteY10" fmla="*/ 412595 h 780585"/>
              <a:gd name="connsiteX11" fmla="*/ 729630 w 1030713"/>
              <a:gd name="connsiteY11" fmla="*/ 579863 h 780585"/>
              <a:gd name="connsiteX12" fmla="*/ 554463 w 1030713"/>
              <a:gd name="connsiteY12" fmla="*/ 503353 h 780585"/>
              <a:gd name="connsiteX13" fmla="*/ 495300 w 1030713"/>
              <a:gd name="connsiteY13" fmla="*/ 657767 h 780585"/>
              <a:gd name="connsiteX14" fmla="*/ 353741 w 1030713"/>
              <a:gd name="connsiteY14" fmla="*/ 605108 h 780585"/>
              <a:gd name="connsiteX15" fmla="*/ 205523 w 1030713"/>
              <a:gd name="connsiteY15" fmla="*/ 780585 h 780585"/>
              <a:gd name="connsiteX16" fmla="*/ 214893 w 1030713"/>
              <a:gd name="connsiteY16" fmla="*/ 560736 h 780585"/>
              <a:gd name="connsiteX17" fmla="*/ 0 w 1030713"/>
              <a:gd name="connsiteY17" fmla="*/ 460220 h 780585"/>
              <a:gd name="connsiteX18" fmla="*/ 205523 w 1030713"/>
              <a:gd name="connsiteY18" fmla="*/ 446048 h 780585"/>
              <a:gd name="connsiteX0" fmla="*/ 194449 w 1030713"/>
              <a:gd name="connsiteY0" fmla="*/ 446281 h 780585"/>
              <a:gd name="connsiteX1" fmla="*/ 227826 w 1030713"/>
              <a:gd name="connsiteY1" fmla="*/ 267629 h 780585"/>
              <a:gd name="connsiteX2" fmla="*/ 395094 w 1030713"/>
              <a:gd name="connsiteY2" fmla="*/ 357071 h 780585"/>
              <a:gd name="connsiteX3" fmla="*/ 417396 w 1030713"/>
              <a:gd name="connsiteY3" fmla="*/ 111512 h 780585"/>
              <a:gd name="connsiteX4" fmla="*/ 630973 w 1030713"/>
              <a:gd name="connsiteY4" fmla="*/ 267706 h 780585"/>
              <a:gd name="connsiteX5" fmla="*/ 818840 w 1030713"/>
              <a:gd name="connsiteY5" fmla="*/ 0 h 780585"/>
              <a:gd name="connsiteX6" fmla="*/ 829991 w 1030713"/>
              <a:gd name="connsiteY6" fmla="*/ 211873 h 780585"/>
              <a:gd name="connsiteX7" fmla="*/ 1030713 w 1030713"/>
              <a:gd name="connsiteY7" fmla="*/ 189570 h 780585"/>
              <a:gd name="connsiteX8" fmla="*/ 919201 w 1030713"/>
              <a:gd name="connsiteY8" fmla="*/ 301083 h 780585"/>
              <a:gd name="connsiteX9" fmla="*/ 974957 w 1030713"/>
              <a:gd name="connsiteY9" fmla="*/ 434897 h 780585"/>
              <a:gd name="connsiteX10" fmla="*/ 774235 w 1030713"/>
              <a:gd name="connsiteY10" fmla="*/ 412595 h 780585"/>
              <a:gd name="connsiteX11" fmla="*/ 729630 w 1030713"/>
              <a:gd name="connsiteY11" fmla="*/ 579863 h 780585"/>
              <a:gd name="connsiteX12" fmla="*/ 554463 w 1030713"/>
              <a:gd name="connsiteY12" fmla="*/ 503353 h 780585"/>
              <a:gd name="connsiteX13" fmla="*/ 495300 w 1030713"/>
              <a:gd name="connsiteY13" fmla="*/ 657767 h 780585"/>
              <a:gd name="connsiteX14" fmla="*/ 353741 w 1030713"/>
              <a:gd name="connsiteY14" fmla="*/ 605108 h 780585"/>
              <a:gd name="connsiteX15" fmla="*/ 205523 w 1030713"/>
              <a:gd name="connsiteY15" fmla="*/ 780585 h 780585"/>
              <a:gd name="connsiteX16" fmla="*/ 154568 w 1030713"/>
              <a:gd name="connsiteY16" fmla="*/ 592486 h 780585"/>
              <a:gd name="connsiteX17" fmla="*/ 0 w 1030713"/>
              <a:gd name="connsiteY17" fmla="*/ 460220 h 780585"/>
              <a:gd name="connsiteX18" fmla="*/ 205523 w 1030713"/>
              <a:gd name="connsiteY18" fmla="*/ 446048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0713" h="780585">
                <a:moveTo>
                  <a:pt x="194449" y="446281"/>
                </a:moveTo>
                <a:lnTo>
                  <a:pt x="227826" y="267629"/>
                </a:lnTo>
                <a:lnTo>
                  <a:pt x="395094" y="357071"/>
                </a:lnTo>
                <a:lnTo>
                  <a:pt x="417396" y="111512"/>
                </a:lnTo>
                <a:lnTo>
                  <a:pt x="630973" y="267706"/>
                </a:lnTo>
                <a:lnTo>
                  <a:pt x="818840" y="0"/>
                </a:lnTo>
                <a:lnTo>
                  <a:pt x="829991" y="211873"/>
                </a:lnTo>
                <a:lnTo>
                  <a:pt x="1030713" y="189570"/>
                </a:lnTo>
                <a:lnTo>
                  <a:pt x="919201" y="301083"/>
                </a:lnTo>
                <a:lnTo>
                  <a:pt x="974957" y="434897"/>
                </a:lnTo>
                <a:lnTo>
                  <a:pt x="774235" y="412595"/>
                </a:lnTo>
                <a:lnTo>
                  <a:pt x="729630" y="579863"/>
                </a:lnTo>
                <a:lnTo>
                  <a:pt x="554463" y="503353"/>
                </a:lnTo>
                <a:lnTo>
                  <a:pt x="495300" y="657767"/>
                </a:lnTo>
                <a:lnTo>
                  <a:pt x="353741" y="605108"/>
                </a:lnTo>
                <a:lnTo>
                  <a:pt x="205523" y="780585"/>
                </a:lnTo>
                <a:lnTo>
                  <a:pt x="154568" y="592486"/>
                </a:lnTo>
                <a:lnTo>
                  <a:pt x="0" y="460220"/>
                </a:lnTo>
                <a:lnTo>
                  <a:pt x="205523" y="446048"/>
                </a:lnTo>
              </a:path>
            </a:pathLst>
          </a:custGeom>
          <a:solidFill>
            <a:srgbClr val="FCE6B3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4FCB601-0F90-32B4-9CE6-08B59607F3E3}"/>
              </a:ext>
            </a:extLst>
          </p:cNvPr>
          <p:cNvSpPr txBox="1"/>
          <p:nvPr/>
        </p:nvSpPr>
        <p:spPr>
          <a:xfrm rot="20122198">
            <a:off x="2816769" y="968538"/>
            <a:ext cx="83067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20MW</a:t>
            </a:r>
          </a:p>
        </p:txBody>
      </p:sp>
      <p:sp>
        <p:nvSpPr>
          <p:cNvPr id="41" name="V 字形矢印 40">
            <a:extLst>
              <a:ext uri="{FF2B5EF4-FFF2-40B4-BE49-F238E27FC236}">
                <a16:creationId xmlns:a16="http://schemas.microsoft.com/office/drawing/2014/main" id="{68BE7927-37E1-75BA-633C-ADCFBF10D509}"/>
              </a:ext>
            </a:extLst>
          </p:cNvPr>
          <p:cNvSpPr/>
          <p:nvPr/>
        </p:nvSpPr>
        <p:spPr>
          <a:xfrm rot="20100000">
            <a:off x="1990390" y="1476732"/>
            <a:ext cx="854400" cy="211391"/>
          </a:xfrm>
          <a:prstGeom prst="notchedRightArrow">
            <a:avLst/>
          </a:prstGeom>
          <a:solidFill>
            <a:srgbClr val="FCE6B3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5B923CC9-5474-7343-B75D-B9BCDD4318A9}" vid="{8BC2E372-C999-AD4B-86C2-0D385D1FF0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75</TotalTime>
  <Words>2</Words>
  <Application>Microsoft Macintosh PowerPoint</Application>
  <PresentationFormat>画面に合わせる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8</cp:revision>
  <dcterms:created xsi:type="dcterms:W3CDTF">2025-06-30T11:59:35Z</dcterms:created>
  <dcterms:modified xsi:type="dcterms:W3CDTF">2025-06-30T13:15:04Z</dcterms:modified>
</cp:coreProperties>
</file>